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7" autoAdjust="0"/>
    <p:restoredTop sz="94660"/>
  </p:normalViewPr>
  <p:slideViewPr>
    <p:cSldViewPr snapToGrid="0">
      <p:cViewPr>
        <p:scale>
          <a:sx n="121" d="100"/>
          <a:sy n="121" d="100"/>
        </p:scale>
        <p:origin x="1014" y="8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2.JP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4.JP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9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35306" y="2989499"/>
            <a:ext cx="1200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data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9649" y="3690876"/>
            <a:ext cx="3127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observations</a:t>
            </a:r>
          </a:p>
        </p:txBody>
      </p:sp>
      <p:sp>
        <p:nvSpPr>
          <p:cNvPr id="21" name="TextBox 20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518095" y="4392799"/>
            <a:ext cx="2529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accurately</a:t>
            </a:r>
          </a:p>
        </p:txBody>
      </p:sp>
      <p:sp>
        <p:nvSpPr>
          <p:cNvPr id="23" name="TextBox 22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2744799" y="5141156"/>
            <a:ext cx="675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fit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4702447" y="5141156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6"/>
            </p:custDataLst>
          </p:nvPr>
        </p:nvSpPr>
        <p:spPr>
          <a:xfrm>
            <a:off x="3296658" y="5813030"/>
            <a:ext cx="131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units</a:t>
            </a:r>
          </a:p>
        </p:txBody>
      </p:sp>
    </p:spTree>
    <p:extLst>
      <p:ext uri="{BB962C8B-B14F-4D97-AF65-F5344CB8AC3E}">
        <p14:creationId xmlns:p14="http://schemas.microsoft.com/office/powerpoint/2010/main" val="41970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9649" y="2989499"/>
            <a:ext cx="2191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Organize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9649" y="3690876"/>
            <a:ext cx="1200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data</a:t>
            </a:r>
          </a:p>
        </p:txBody>
      </p:sp>
      <p:sp>
        <p:nvSpPr>
          <p:cNvPr id="21" name="TextBox 20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6554783" y="3694165"/>
            <a:ext cx="1377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chart</a:t>
            </a:r>
          </a:p>
        </p:txBody>
      </p:sp>
      <p:sp>
        <p:nvSpPr>
          <p:cNvPr id="23" name="TextBox 22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1006899" y="4405747"/>
            <a:ext cx="1500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graph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4447997" y="4406152"/>
            <a:ext cx="210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visualize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6"/>
            </p:custDataLst>
          </p:nvPr>
        </p:nvSpPr>
        <p:spPr>
          <a:xfrm>
            <a:off x="354911" y="5821995"/>
            <a:ext cx="1712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results</a:t>
            </a:r>
          </a:p>
        </p:txBody>
      </p:sp>
      <p:sp>
        <p:nvSpPr>
          <p:cNvPr id="29" name="TextBox 28">
            <a:extLst/>
          </p:cNvPr>
          <p:cNvSpPr txBox="1"/>
          <p:nvPr>
            <p:custDataLst>
              <p:tags r:id="rId7"/>
            </p:custDataLst>
          </p:nvPr>
        </p:nvSpPr>
        <p:spPr>
          <a:xfrm>
            <a:off x="2821839" y="5839932"/>
            <a:ext cx="1557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15641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3" grpId="0"/>
      <p:bldP spid="25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52376" y="2989499"/>
            <a:ext cx="2606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conclusion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9649" y="4396088"/>
            <a:ext cx="3475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determination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80823" y="5133720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4841878" y="5129073"/>
            <a:ext cx="1258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right</a:t>
            </a:r>
          </a:p>
        </p:txBody>
      </p:sp>
      <p:sp>
        <p:nvSpPr>
          <p:cNvPr id="29" name="TextBox 28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389649" y="5839932"/>
            <a:ext cx="1637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31418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820" y="4408395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back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2625899" y="4408395"/>
            <a:ext cx="1538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revise</a:t>
            </a:r>
          </a:p>
        </p:txBody>
      </p:sp>
    </p:spTree>
    <p:extLst>
      <p:ext uri="{BB962C8B-B14F-4D97-AF65-F5344CB8AC3E}">
        <p14:creationId xmlns:p14="http://schemas.microsoft.com/office/powerpoint/2010/main" val="39016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0430" y="3641345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383998" y="4372411"/>
            <a:ext cx="1258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right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340995" y="4373652"/>
            <a:ext cx="1637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wrong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1645597" y="5048263"/>
            <a:ext cx="2892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information</a:t>
            </a:r>
          </a:p>
        </p:txBody>
      </p:sp>
      <p:sp>
        <p:nvSpPr>
          <p:cNvPr id="29" name="TextBox 28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5307638" y="5085262"/>
            <a:ext cx="1443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18946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5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25966" y="3577965"/>
            <a:ext cx="1635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report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515906" y="4299349"/>
            <a:ext cx="2757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science fair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565645" y="5022665"/>
            <a:ext cx="362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science journal</a:t>
            </a:r>
          </a:p>
        </p:txBody>
      </p:sp>
    </p:spTree>
    <p:extLst>
      <p:ext uri="{BB962C8B-B14F-4D97-AF65-F5344CB8AC3E}">
        <p14:creationId xmlns:p14="http://schemas.microsoft.com/office/powerpoint/2010/main" val="12853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47263" y="3890184"/>
            <a:ext cx="19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process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717368" y="4606623"/>
            <a:ext cx="2186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question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338433" y="5344336"/>
            <a:ext cx="2010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observe</a:t>
            </a:r>
          </a:p>
        </p:txBody>
      </p:sp>
    </p:spTree>
    <p:extLst>
      <p:ext uri="{BB962C8B-B14F-4D97-AF65-F5344CB8AC3E}">
        <p14:creationId xmlns:p14="http://schemas.microsoft.com/office/powerpoint/2010/main" val="38431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2906" y="2984840"/>
            <a:ext cx="1488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Why?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30498" y="3701279"/>
            <a:ext cx="1496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How?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93547" y="4438992"/>
            <a:ext cx="182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When?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502906" y="5208432"/>
            <a:ext cx="1699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3251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70334" y="3732211"/>
            <a:ext cx="2023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testable</a:t>
            </a:r>
          </a:p>
        </p:txBody>
      </p:sp>
    </p:spTree>
    <p:extLst>
      <p:ext uri="{BB962C8B-B14F-4D97-AF65-F5344CB8AC3E}">
        <p14:creationId xmlns:p14="http://schemas.microsoft.com/office/powerpoint/2010/main" val="7998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46985" y="3283595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nothing</a:t>
            </a:r>
          </a:p>
        </p:txBody>
      </p:sp>
      <p:sp>
        <p:nvSpPr>
          <p:cNvPr id="13" name="TextBox 12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327311" y="4012096"/>
            <a:ext cx="1734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5065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3274546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Learn</a:t>
            </a:r>
          </a:p>
        </p:txBody>
      </p:sp>
      <p:sp>
        <p:nvSpPr>
          <p:cNvPr id="13" name="TextBox 12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3435" y="4716264"/>
            <a:ext cx="3037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experiments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895980" y="5399522"/>
            <a:ext cx="241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answered</a:t>
            </a:r>
          </a:p>
        </p:txBody>
      </p:sp>
    </p:spTree>
    <p:extLst>
      <p:ext uri="{BB962C8B-B14F-4D97-AF65-F5344CB8AC3E}">
        <p14:creationId xmlns:p14="http://schemas.microsoft.com/office/powerpoint/2010/main" val="23752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4605273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guess</a:t>
            </a:r>
          </a:p>
        </p:txBody>
      </p:sp>
      <p:sp>
        <p:nvSpPr>
          <p:cNvPr id="13" name="TextBox 12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436026" y="4622074"/>
            <a:ext cx="1847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answer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5458777" y="5332235"/>
            <a:ext cx="2530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6895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4587171"/>
            <a:ext cx="2174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measure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465935" y="5314133"/>
            <a:ext cx="1930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41447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3690876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554410" y="3690876"/>
            <a:ext cx="94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fair</a:t>
            </a:r>
          </a:p>
        </p:txBody>
      </p:sp>
      <p:sp>
        <p:nvSpPr>
          <p:cNvPr id="21" name="TextBox 20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363014" y="4401361"/>
            <a:ext cx="2228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variables</a:t>
            </a:r>
          </a:p>
        </p:txBody>
      </p:sp>
      <p:sp>
        <p:nvSpPr>
          <p:cNvPr id="23" name="TextBox 22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2657082" y="5141156"/>
            <a:ext cx="2257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repeated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5746271" y="5815914"/>
            <a:ext cx="1657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41793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57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Windows User</cp:lastModifiedBy>
  <cp:revision>94</cp:revision>
  <dcterms:created xsi:type="dcterms:W3CDTF">2018-07-15T12:44:15Z</dcterms:created>
  <dcterms:modified xsi:type="dcterms:W3CDTF">2018-09-12T21:17:22Z</dcterms:modified>
</cp:coreProperties>
</file>