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863CF-8F3D-44D1-82CF-577E9CBDF4C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9065A-13A3-41D0-ADE6-C8D83D706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14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FDA00-DC81-4CAE-9FCB-70AFE675268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3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4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5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2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83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6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9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6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B0A-5915-4098-A221-2630556E11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3D0D8-D963-47F4-BC94-3C2754DF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Chapter 1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: What is Geography?</a:t>
            </a:r>
            <a:endParaRPr lang="en-US" sz="48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pic>
        <p:nvPicPr>
          <p:cNvPr id="4" name="Picture 3" descr="ear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1828800"/>
            <a:ext cx="4572000" cy="45720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0286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One half of the sphere that makes up the Earth’s surface.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16764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HEMISPHERE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350" y="2617206"/>
            <a:ext cx="5549900" cy="3874839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150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One of seven large landmasses on the Earth’s surface is called what?</a:t>
            </a:r>
            <a:endParaRPr lang="en-US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2147" y="1954143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CONTINENT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429000"/>
            <a:ext cx="4533900" cy="27203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472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are the Seven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ontinents?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1105" y="1524000"/>
            <a:ext cx="6172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NORTH AMERICA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SOUTH AMERICA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EUROPE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ASIA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AFRICA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AUSTRALIA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ANARTICA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Four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O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ceans are What?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1447800"/>
            <a:ext cx="533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PACIFIC OCEAN</a:t>
            </a:r>
            <a:b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ATLANTIC OCEAN</a:t>
            </a:r>
            <a:b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INDIAN OCEAN</a:t>
            </a:r>
            <a:b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ARTIC OCEAN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3939663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SOUTHERN OCEAN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3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00329"/>
            <a:ext cx="8229600" cy="5486400"/>
          </a:xfrm>
          <a:prstGeom prst="ellipse">
            <a:avLst/>
          </a:prstGeom>
          <a:ln w="63500" cap="rnd">
            <a:solidFill>
              <a:srgbClr val="FFC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-7620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One of the oldest &amp; first maps ever created… how was this done?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96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Lesson 1: Maps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7160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n-US" sz="2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Map Views</a:t>
            </a:r>
          </a:p>
          <a:p>
            <a:pPr marL="400050" indent="-400050"/>
            <a:r>
              <a:rPr lang="en-US" sz="2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a.)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map view: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most maps are drawn this way; as if you were looking down on an area from the Earth’s surface.</a:t>
            </a:r>
          </a:p>
          <a:p>
            <a:pPr marL="400050" indent="-400050"/>
            <a:r>
              <a:rPr lang="en-US" sz="2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b.)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profile view: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a drawing that shows an object as though you were looking at it from the side.</a:t>
            </a:r>
          </a:p>
          <a:p>
            <a:pPr marL="400050" indent="-400050">
              <a:buAutoNum type="romanUcPeriod" startAt="2"/>
            </a:pPr>
            <a:r>
              <a:rPr lang="en-US" sz="2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Map Legends &amp; Scales</a:t>
            </a:r>
          </a:p>
          <a:p>
            <a:pPr marL="400050" indent="-400050"/>
            <a:r>
              <a:rPr lang="en-US" sz="2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a.)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map legend: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a key that lists all the symbols used on the map so you can interpret the symbols.</a:t>
            </a:r>
          </a:p>
          <a:p>
            <a:pPr marL="400050" indent="-400050"/>
            <a:r>
              <a:rPr lang="en-US" sz="2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b.)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map scale: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the relationship between a distance on the map &amp; the actual distance on the ground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>.</a:t>
            </a:r>
            <a:endParaRPr lang="en-US" sz="2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6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model of the Earth in the shape of a sphere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92617" y="2033766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GLOBE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17" y="32766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representation of a part of the Earth on a flat surface is called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7817" y="51054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MAP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73646"/>
            <a:ext cx="1524000" cy="19202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600039"/>
            <a:ext cx="1455420" cy="20116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17" y="4635574"/>
            <a:ext cx="2286000" cy="20040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4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verhead map vi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04800"/>
            <a:ext cx="28575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 descr="overhead map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4191000"/>
            <a:ext cx="3429000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side view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304800"/>
            <a:ext cx="3632200" cy="2724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side view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00600" y="4038600"/>
            <a:ext cx="3657600" cy="2424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52400" y="3505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+mj-lt"/>
              </a:rPr>
              <a:t>OVERHEAD MAP VIEW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2766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</a:rPr>
              <a:t>SIDE PROFILE VIEW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50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52400"/>
            <a:ext cx="5105400" cy="5105400"/>
          </a:xfrm>
          <a:prstGeom prst="rect">
            <a:avLst/>
          </a:prstGeom>
          <a:ln w="38100" cap="sq">
            <a:solidFill>
              <a:schemeClr val="tx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106" y="5334000"/>
            <a:ext cx="4526787" cy="1447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447800"/>
            <a:ext cx="2133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MAP OF THE STATE OF MICHIGAN</a:t>
            </a:r>
            <a:endParaRPr lang="en-US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638800"/>
            <a:ext cx="2499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LEGEND/KEY</a:t>
            </a:r>
            <a:endParaRPr lang="en-US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914400" y="6223575"/>
            <a:ext cx="1371600" cy="40582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1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296400" cy="6629400"/>
          </a:xfrm>
        </p:spPr>
        <p:txBody>
          <a:bodyPr>
            <a:normAutofit fontScale="90000"/>
          </a:bodyPr>
          <a:lstStyle/>
          <a:p>
            <a:pPr marL="400050" indent="-400050" algn="l"/>
            <a:r>
              <a:rPr lang="en-US" sz="3100" u="sng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sz="3100" u="sng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r>
              <a:rPr lang="en-US" sz="3100" u="sng" dirty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3100" u="sng" dirty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u="sng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3100" u="sng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u="sng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3100" u="sng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#1.________________: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a key that lists all the symbols used on the map so you can interpret the symbols.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#2</a:t>
            </a: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._________________: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a drawing that shows an object as though you were looking at it from the side.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#3.________________: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the relationship between a distance on the map &amp; the actual distance on the ground.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#4.________________: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most maps are drawn this way; as if you were looking down on an area from the Earth’s surface.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#5.________________: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model of the Earth in the shape of a sphere.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#6.________________: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representation of a part of the Earth on a flat surface.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3796" y="515665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MAP LEGEND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377253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PROFILE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SIDE VIEW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56" y="22098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MAP SCALE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352" y="34290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MAP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ARIEL VIEW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4724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GLOBE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1498" y="5638800"/>
            <a:ext cx="2395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MAP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9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III. </a:t>
            </a:r>
            <a:r>
              <a:rPr lang="en-US" sz="31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Grid System for Plotting Locations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a.) </a:t>
            </a: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longitude: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the distance in degrees east or 	west of the prime meridian (up &amp; down).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b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.) </a:t>
            </a: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latitude: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the distance in degrees north or 	south of the equator (right &amp; left).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c.) </a:t>
            </a: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equator: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an imaginary line halfway between the 	north and south pole that circles the Earth.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d.) </a:t>
            </a: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prime meridian: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imaginary line that makes 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half circle from 	the north pole to the south pole, 	passing through 	Greenwich, England. </a:t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31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	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e.) </a:t>
            </a:r>
            <a:r>
              <a:rPr lang="en-US" sz="3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degree: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is a 1/360 of the way around a full 	circle. </a:t>
            </a:r>
            <a: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sz="31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</a:b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</a:br>
            <a:endParaRPr lang="en-US" sz="2800" dirty="0">
              <a:solidFill>
                <a:schemeClr val="tx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77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lob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410200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 descr="glob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057400"/>
            <a:ext cx="4495800" cy="48515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44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On-screen Show (4:3)</PresentationFormat>
  <Paragraphs>42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Chapter 1: What is Geography?</vt:lpstr>
      <vt:lpstr>PowerPoint Presentation</vt:lpstr>
      <vt:lpstr>Lesson 1: Maps</vt:lpstr>
      <vt:lpstr>A model of the Earth in the shape of a sphere is called what?</vt:lpstr>
      <vt:lpstr>PowerPoint Presentation</vt:lpstr>
      <vt:lpstr>PowerPoint Presentation</vt:lpstr>
      <vt:lpstr>    #1.________________: is a key that lists all the symbols used on the map so you can interpret the symbols. #2._________________: is a drawing that shows an object as though you were looking at it from the side. #3.________________: is the relationship between a distance on the map &amp; the actual distance on the ground. #4.________________: most maps are drawn this way; as if you were looking down on an area from the Earth’s surface. #5.________________: a model of the Earth in the shape of a sphere. #6.________________: a representation of a part of the Earth on a flat surface.   </vt:lpstr>
      <vt:lpstr> III. A Grid System for Plotting Locations  a.) longitude: is the distance in degrees east or  west of the prime meridian (up &amp; down).  b.) latitude: is the distance in degrees north or  south of the equator (right &amp; left).  c.) equator: an imaginary line halfway between the  north and south pole that circles the Earth.  d.) prime meridian: the imaginary line that makes   a half circle from  the north pole to the south pole,  passing through  Greenwich, England.   e.) degree: is a 1/360 of the way around a full  circle.    </vt:lpstr>
      <vt:lpstr>PowerPoint Presentation</vt:lpstr>
      <vt:lpstr>One half of the sphere that makes up the Earth’s surface.</vt:lpstr>
      <vt:lpstr>One of seven large landmasses on the Earth’s surface is called what?</vt:lpstr>
      <vt:lpstr>What are the Seven Continents?</vt:lpstr>
      <vt:lpstr>The Four Oceans are What?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What is Geography?</dc:title>
  <dc:creator>Windows User</dc:creator>
  <cp:lastModifiedBy>Windows User</cp:lastModifiedBy>
  <cp:revision>1</cp:revision>
  <dcterms:created xsi:type="dcterms:W3CDTF">2018-09-13T17:47:53Z</dcterms:created>
  <dcterms:modified xsi:type="dcterms:W3CDTF">2018-09-13T17:48:34Z</dcterms:modified>
</cp:coreProperties>
</file>