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6E4CE-BAC0-462D-B8DF-08FF6546B84D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557E0-7914-4030-B3B7-0D526706CD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3F7C3-268E-4170-8A3F-6C659BA14BB4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B82-1150-411E-BBAA-0E0DF5DBFCF6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1599-8544-4B59-964F-546929C1C1A9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942CF-7679-4026-92FB-6513F072B849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3E4A8-DCB5-476B-8EA1-B1BDC135A8E6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9188-3662-4999-B35A-EF2C554C20D6}" type="datetime1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5A4E-5CF3-44BF-9DD2-CCC2A7DC2A4B}" type="datetime1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8F70-C912-4337-883D-F53DEB5E2D7C}" type="datetime1">
              <a:rPr lang="en-US" smtClean="0"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226-1BC5-445F-8320-E4AFEE9705FC}" type="datetime1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8AFE-B88A-488C-A9F6-38311EE00781}" type="datetime1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C743-BAB6-482E-AF55-624AA41ACADE}" type="datetime1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8E7FD-ACA4-44A0-91AC-5D1D8D402C45}" type="datetime1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2221-F45A-44C1-9321-61FB307AED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dirty="0" smtClean="0"/>
              <a:t>What Happens to Your Body When You Have…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r>
              <a:rPr lang="en-US" dirty="0" smtClean="0"/>
              <a:t>Name(s):</a:t>
            </a:r>
          </a:p>
          <a:p>
            <a:r>
              <a:rPr lang="en-US" dirty="0" smtClean="0"/>
              <a:t>Date:</a:t>
            </a:r>
          </a:p>
          <a:p>
            <a:r>
              <a:rPr lang="en-US" dirty="0" smtClean="0"/>
              <a:t>Block: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Pictures with labels and/or descriptions #2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81200" y="48768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Short embedded videos #2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Pictures with labels and/or descriptions #3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81200" y="48768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Short embedded videos #3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Connection (if any)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References </a:t>
            </a:r>
            <a:r>
              <a:rPr lang="en-US" dirty="0"/>
              <a:t>(at least three references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&amp; Background: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6002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does it do the body</a:t>
            </a:r>
            <a:r>
              <a:rPr lang="en-US" dirty="0" smtClean="0"/>
              <a:t>? &amp;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</a:t>
            </a:r>
            <a:r>
              <a:rPr lang="en-US" dirty="0" smtClean="0"/>
              <a:t>organ system </a:t>
            </a:r>
            <a:r>
              <a:rPr lang="en-US" dirty="0"/>
              <a:t>or systems are affected?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are the symptoms</a:t>
            </a:r>
            <a:r>
              <a:rPr lang="en-US" dirty="0" smtClean="0"/>
              <a:t>?  </a:t>
            </a:r>
            <a:r>
              <a:rPr lang="en-US" dirty="0"/>
              <a:t>Which ones are visible and which ones are not?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Do the symptoms take time to develop?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5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292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Is it a genetic disorder? And or how do you get it? Are you born with it?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Can it be cured and/or treated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Explain.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How common or rare is it?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7</a:t>
            </a:fld>
            <a:endParaRPr lang="en-US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90800" y="5257800"/>
            <a:ext cx="44477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Is it life threatening?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What is the quality of life and what accommodations need to be made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Explain.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Pictures with labels and/or descriptions #1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2221-F45A-44C1-9321-61FB307AEDB4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81200" y="48768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Short embedded videos #1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165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What Happens to Your Body When You Have…</vt:lpstr>
      <vt:lpstr>History &amp; Background:</vt:lpstr>
      <vt:lpstr>What does it do the body? &amp; What organ system or systems are affected? </vt:lpstr>
      <vt:lpstr>What are the symptoms?  Which ones are visible and which ones are not?  </vt:lpstr>
      <vt:lpstr>Do the symptoms take time to develop? </vt:lpstr>
      <vt:lpstr>Can it be cured and/or treated? Explain. </vt:lpstr>
      <vt:lpstr>How common or rare is it? </vt:lpstr>
      <vt:lpstr>What is the quality of life and what accommodations need to be made? Explain. </vt:lpstr>
      <vt:lpstr>Pictures with labels and/or descriptions #1</vt:lpstr>
      <vt:lpstr>Pictures with labels and/or descriptions #2</vt:lpstr>
      <vt:lpstr>Pictures with labels and/or descriptions #3</vt:lpstr>
      <vt:lpstr>Personal Connection (if any)</vt:lpstr>
      <vt:lpstr>References (at least three references)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Happens to Your Body When You Have…</dc:title>
  <dc:creator>pc_user</dc:creator>
  <cp:lastModifiedBy>pc_user</cp:lastModifiedBy>
  <cp:revision>2</cp:revision>
  <dcterms:created xsi:type="dcterms:W3CDTF">2018-04-22T23:45:40Z</dcterms:created>
  <dcterms:modified xsi:type="dcterms:W3CDTF">2018-04-23T00:00:44Z</dcterms:modified>
</cp:coreProperties>
</file>