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3C28-EE1D-430F-B583-B296F272AEF4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8565F-D8BA-49FF-991E-AD30AAD963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Respiration &amp; Circulatory Systems</a:t>
            </a:r>
            <a:endParaRPr lang="en-US" sz="6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0" y="1524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At the end of the smallest bronchi tubes are small structures that look like bunches of grapes; these are tiny sacs of lung tissue specialized for the movement of gases between air &amp; blood.  What are they?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48006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ALVEOLI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600" y="4038600"/>
            <a:ext cx="2057400" cy="251584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4296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75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29257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Sometimes referred to as your voice box; it is located in the top part of the trachea, underneath the epiglottis which is called the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0800" y="34290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LARYNX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3949" y="4102331"/>
            <a:ext cx="1731818" cy="19050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06917" y="4377350"/>
            <a:ext cx="2854656" cy="22860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97118" y="4109177"/>
            <a:ext cx="2298255" cy="1898154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ounded Rectangular Callout 6"/>
          <p:cNvSpPr/>
          <p:nvPr/>
        </p:nvSpPr>
        <p:spPr>
          <a:xfrm>
            <a:off x="6477000" y="3048000"/>
            <a:ext cx="1981200" cy="84931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7000" y="3066321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I speak for the trees because of my Larynx!</a:t>
            </a:r>
            <a:endParaRPr lang="en-US" sz="1600" b="1" dirty="0">
              <a:solidFill>
                <a:schemeClr val="bg1">
                  <a:lumMod val="95000"/>
                </a:schemeClr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2479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7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2316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Folds or connective tissues that stretch across the opening of the larynx &amp; produce a person’s voice is called their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25146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VOCAL CORDS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3276600"/>
            <a:ext cx="2514600" cy="1658178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52800" y="3276600"/>
            <a:ext cx="2088326" cy="1672324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3276600"/>
            <a:ext cx="2505842" cy="1667524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51054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Men usually have thicker &amp; shorter vocal cords which is why their voices tend to be deeper.</a:t>
            </a:r>
            <a:endParaRPr lang="en-US" sz="36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114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7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011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large, dome shaped muscle that plays an important role in breathing, not the lungs?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25146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DIAPHRAGM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9400" y="3352800"/>
            <a:ext cx="3733800" cy="309594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189050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439093"/>
            <a:ext cx="8107213" cy="60960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1219200" y="1524000"/>
            <a:ext cx="685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2362200"/>
            <a:ext cx="7620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3429000"/>
            <a:ext cx="12954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14400" y="4114800"/>
            <a:ext cx="990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315200" y="838200"/>
            <a:ext cx="7620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15200" y="1676400"/>
            <a:ext cx="8382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315200" y="2362200"/>
            <a:ext cx="12192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15200" y="3124200"/>
            <a:ext cx="838200" cy="36289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0" y="3810000"/>
            <a:ext cx="6096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0" y="4495800"/>
            <a:ext cx="7620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638800" y="6172200"/>
            <a:ext cx="1066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" y="5334764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RESPIRATORY SYSTEM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416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14400"/>
            <a:ext cx="9067800" cy="32004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HEART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, BLOOD VESSELS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&amp;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BLOOD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are all part of this system.  It carries needed substances to cells &amp; carries waste products away from cells.  It is what system?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4547589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CARDIOVASCULAR OR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CIRCULATORY SYSTEM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4455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3078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___________ is a hollow, muscular organ that pumps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BLOOD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throughout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body.  It is about the size of your fist &amp; is located in the left-center of your chest.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73834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HEART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2952750"/>
            <a:ext cx="2457450" cy="32766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2200" y="2952750"/>
            <a:ext cx="2184400" cy="327660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727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BEDD-A258-4FEF-9A13-BDF4803D212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reason why your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BLOOD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is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RED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is because of a metal that you would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not live very long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without.  It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an important part of a large molecule called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HEMOGLOBIN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,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which carries oxygen (O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2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) in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your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BLOODSTREAM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; thus causes </a:t>
            </a:r>
          </a:p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oxidation.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50292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IRON (Fe)</a:t>
            </a:r>
            <a:endParaRPr lang="en-US" sz="4000" b="1" dirty="0">
              <a:solidFill>
                <a:schemeClr val="bg1">
                  <a:lumMod val="50000"/>
                </a:schemeClr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4038600"/>
            <a:ext cx="2603051" cy="196742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the_avengers___ironman_by_stephencanlas-d4zpa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3886200"/>
            <a:ext cx="1981200" cy="26416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55701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304800"/>
            <a:ext cx="8915400" cy="6049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two upper chambers of the heart which receives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BLOOD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called what?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two lower chambers of the heart which pumps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BLOOD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away is called what?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667000" y="17526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ATRIUM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5100" y="50292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VENTRICLE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 descr="heart_chamber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4114800"/>
            <a:ext cx="2895600" cy="251149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95158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067800" cy="5486400"/>
          </a:xfrm>
        </p:spPr>
        <p:txBody>
          <a:bodyPr>
            <a:normAutofit fontScale="90000"/>
          </a:bodyPr>
          <a:lstStyle/>
          <a:p>
            <a:r>
              <a:rPr lang="en-US" sz="4900" b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Fun Facts</a:t>
            </a:r>
            <a:r>
              <a:rPr lang="en-US" sz="49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: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Each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time the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HEART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beats, it pushes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BLOOD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through the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BLOOD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VESSELS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of the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CARDIOVASCULAR SYSTEM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 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During your lifetime your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HEART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may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beat over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3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billion times, in a year, it pumps enough </a:t>
            </a:r>
            <a:r>
              <a:rPr lang="en-US" sz="49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BLOOD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to </a:t>
            </a:r>
            <a:r>
              <a:rPr lang="en-US" sz="49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fill over 30 Olympic size swimming pools.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512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858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respiratory system moves oxygen from the outside environment into the body.  It also removes carbon dioxide &amp; water from the body.  This process in which oxygen &amp; glucose undergo a complex series of chemical reactions inside the cell is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8900" y="5446722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RESPIRATION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2786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2697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If all the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VEINS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, ARTERIES, CAPILLARIES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 your body were hooked together, end-to-end, how long would they stretch?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31242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Almost 100,000 kilometers; long enough to wrap around the Earth twice-with a lot left over!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613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23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After blood moves through capillaries, it enters larger blood vessels called __________, which carry blood back to the heart.  Walls of veins are generally thinner than those of arteries.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228600" y="15240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VEINS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9400" y="3624404"/>
            <a:ext cx="3623133" cy="255651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549270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____________ is a flap of tissue that prevents blood from flowing backwards.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3048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VALVE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675" y="2362200"/>
            <a:ext cx="899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group of cells called the ______________, which is located in the right atrium, sends out signals that make the heart muscle  contract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Book Antiqua" pitchFamily="18" charset="0"/>
              </a:rPr>
              <a:t>.</a:t>
            </a:r>
            <a:endParaRPr lang="en-US" sz="4000" dirty="0">
              <a:solidFill>
                <a:schemeClr val="tx2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2931586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PACEMAKER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0800" y="5022376"/>
            <a:ext cx="3943350" cy="158115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8720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are blood vessels that carry blood away from the heart?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18288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ARTERIES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3020291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From the arteries, blood flows into tiny vessels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4800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CAPILLARIES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117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544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Then from capillaries, blood flows into ___________, which are the vessels that carry blood back to the heart.</a:t>
            </a:r>
            <a:endParaRPr lang="en-US" dirty="0"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11037" y="838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VEINS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34290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Near the heart what is the largest artery in the human body?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0300" y="50292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AORTA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6514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85" y="533400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liquid part of blood is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1579" y="2139553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PLASMA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868" y="3162135"/>
            <a:ext cx="87880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Blood is made up of four components which are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264" y="4876800"/>
            <a:ext cx="87880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PLASMA,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RED BLOOD CELLS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, </a:t>
            </a:r>
          </a:p>
          <a:p>
            <a:pPr algn="ctr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WHITE BLOOD CELLS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, &amp; PLATELETS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9922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4221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Take up oxygen in the lungs &amp; deliver it to cells elsewhere in the body; they produced in bone marrow &amp; without them, your body could not use the oxygen that you breathe in.  What are they?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8600" y="4586555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RED BLOOD CELLS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3962400"/>
            <a:ext cx="2857500" cy="25717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3243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52879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red blood cell is made mostly of ______________, which is an iron-containing protein that binds chemically to oxygen molecules; when it combines with oxygen the red blood cells turn bright red. Do you know how much blood the average adult has?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018" y="9906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HEMOGLOBIN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08118" y="5410200"/>
            <a:ext cx="40212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10 LITERS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641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678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These are the body’s disease fighters &amp; like red blood cells they begin their existence in the bone marrow; however there are fewer of them then red, but yet are bigger &amp; have a nuclei.  What are they?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91000" y="4681805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WHITE BLOOD CELLS</a:t>
            </a:r>
            <a:endParaRPr lang="en-US" sz="4000" b="1" dirty="0">
              <a:solidFill>
                <a:schemeClr val="bg1">
                  <a:lumMod val="95000"/>
                </a:schemeClr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3989" y="4114800"/>
            <a:ext cx="2857500" cy="24574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343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401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Blood exerts a pressure, called _________________.  This is caused by the force with which the ventricles contract as the blood moves away from the heart; its pressure decreases.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899" y="9144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BLOOD PRESSURE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3581400"/>
            <a:ext cx="3581400" cy="2919776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038600" y="3429000"/>
            <a:ext cx="5029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High Blood Pressure or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HYPERTENSION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a disorder in which a person’s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blood </a:t>
            </a:r>
            <a:r>
              <a:rPr lang="en-US" sz="36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ressure 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consistently higher than normal.</a:t>
            </a:r>
            <a:endParaRPr lang="en-US" sz="36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6236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9916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As air travels from the outside environment to the lungs, it pass through which organs?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0110" y="2913936"/>
            <a:ext cx="472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NOSE,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PHARYNX,</a:t>
            </a:r>
          </a:p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TRACHEA &amp;</a:t>
            </a:r>
            <a:b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</a:b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BRONCHI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2605561"/>
            <a:ext cx="3752990" cy="3670325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5400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causes high blood pressure?</a:t>
            </a:r>
            <a:endParaRPr lang="en-US" sz="4000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1600200"/>
            <a:ext cx="693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STRESS &amp;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ANXIETY,</a:t>
            </a:r>
            <a:endParaRPr lang="en-US" sz="4000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FOODS HIGH IN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SODIUM,</a:t>
            </a:r>
            <a:endParaRPr lang="en-US" sz="4000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POOR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DIET,</a:t>
            </a:r>
            <a:endParaRPr lang="en-US" sz="4000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LACK OF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EXERCISE,</a:t>
            </a:r>
            <a:endParaRPr lang="en-US" sz="4000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BEING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OVERWEIGHT, &amp;</a:t>
            </a:r>
            <a:endParaRPr lang="en-US" sz="4000" b="1" dirty="0" smtClean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GENETICS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1637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is the transference of blood from one person to another which called a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2800" y="2868543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BLOOD TRANSFUSION</a:t>
            </a:r>
            <a:endParaRPr lang="en-US" sz="4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8200" y="1905000"/>
            <a:ext cx="2233453" cy="2256013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68319" y="4161013"/>
            <a:ext cx="1681163" cy="2380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34119" y="4303455"/>
            <a:ext cx="6934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Austrian American Physician Karl Landsteiner discovered there are four types of blood-A, B, AB, &amp; O &amp; did the first successful blood transfusion.</a:t>
            </a:r>
            <a:endParaRPr lang="en-US" sz="32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593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What is the most common blood type?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188" y="1752600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IN THE U.S. 37% OF THE POPULATION HAS TYPE O+ BLOOD, MAKING IT THE MOST COMMON.  IT’S FOLLOWED CLOSELY BY A+, WITH 34%,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O- IS THE LEAST COMMON WITH 7%.</a:t>
            </a:r>
          </a:p>
          <a:p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5354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You can’t donate blood until you are how old?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700" y="1476139"/>
            <a:ext cx="3228975" cy="1419225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810000" y="2057804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SEVENTEEN</a:t>
            </a:r>
            <a:endParaRPr lang="en-US" sz="6000" b="1" dirty="0">
              <a:solidFill>
                <a:srgbClr val="FF0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861696" y="3275249"/>
            <a:ext cx="2126207" cy="1068151"/>
          </a:xfrm>
          <a:prstGeom prst="wedgeRoundRectCallou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19899" y="3486156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BLOOD!, WHO’S DONATING BLOOD?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198" y="2943225"/>
            <a:ext cx="38995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Clara Barton organized the American Red Cross in 1881.</a:t>
            </a:r>
            <a:endParaRPr lang="en-US" sz="32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913" y="4876800"/>
            <a:ext cx="1562100" cy="1874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 descr="LR-dracula_hotel_transylvania.jpg"/>
          <p:cNvPicPr>
            <a:picLocks noChangeAspect="1"/>
          </p:cNvPicPr>
          <p:nvPr/>
        </p:nvPicPr>
        <p:blipFill>
          <a:blip r:embed="rId4" cstate="print"/>
          <a:srcRect l="25000" r="6667"/>
          <a:stretch>
            <a:fillRect/>
          </a:stretch>
        </p:blipFill>
        <p:spPr>
          <a:xfrm>
            <a:off x="3962400" y="4038600"/>
            <a:ext cx="3124200" cy="2471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04335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306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has two openings, or nostrils, which are separated by a thin wall.  Air enters the body through here &amp; then moves into the cavities.  This is called your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2600" y="35814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NOSE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061" y="3669966"/>
            <a:ext cx="3192028" cy="2000637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32694" y="3625861"/>
            <a:ext cx="3083873" cy="2044742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 descr="pinocchi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1" y="4525458"/>
            <a:ext cx="2971800" cy="2151567"/>
          </a:xfrm>
          <a:prstGeom prst="ellipse">
            <a:avLst/>
          </a:prstGeom>
          <a:ln w="63500" cap="rnd">
            <a:solidFill>
              <a:srgbClr val="FFC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61915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4068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cells that line the nasal cavities have _________, tiny hair extensions that can move together like whips; the whip-like motion of these sweeps the mucus into the throat where you swallow it &amp; helps moisten the air.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9906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CILIA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 descr="How-to-remove-nose-hair-660x33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4267200"/>
            <a:ext cx="4495800" cy="224790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14293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3763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After air flows through the nasal cavities, air enters the ____________, or throat.  This is the only part of the respiratory system that is shared with another system-the digestion system.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5800" y="1143000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PHARYNX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0" y="3810000"/>
            <a:ext cx="1981200" cy="2703513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2620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From the pharynx, air moves into the ____________, or windpipe.  It feels like a tube with a series of ridges &amp; leads then to the lungs.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09600" y="838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TRACHEA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512" y="3048000"/>
            <a:ext cx="2024339" cy="312039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9423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3382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Air moves from the trachea to the ____________, the passage that directs air into the lungs, part of each of these are outside the lung &amp; also inside the lung.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36968" y="9144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BRONCHI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91004" y="3886200"/>
            <a:ext cx="3326601" cy="2491740"/>
          </a:xfrm>
          <a:prstGeom prst="rect">
            <a:avLst/>
          </a:prstGeom>
          <a:ln w="38100" cap="sq">
            <a:solidFill>
              <a:srgbClr val="FFC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9309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obvious main organs of the respiratory system are the what?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6600" y="15240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LUNGS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438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How many lungs do you have &amp; which one is bigger?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4900" y="3886200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YOU HAVE TWO LUNGS &amp; THE RIGHT LUNG IS BIGGER BECAUSE THE LEFT LUNG HAS TO HAVE SPACE FOR THE HEART.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D33B8-BE3B-475B-81D5-5969FD2F8EB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2193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7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1195</Words>
  <Application>Microsoft Office PowerPoint</Application>
  <PresentationFormat>On-screen Show (4:3)</PresentationFormat>
  <Paragraphs>116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The Respiration &amp; Circulatory Systems</vt:lpstr>
      <vt:lpstr>Slide 2</vt:lpstr>
      <vt:lpstr>As air travels from the outside environment to the lungs, it pass through which organs?</vt:lpstr>
      <vt:lpstr>This has two openings, or nostrils, which are separated by a thin wall.  Air enters the body through here &amp; then moves into the cavities.  This is called your what?</vt:lpstr>
      <vt:lpstr>The cells that line the nasal cavities have _________, tiny hair extensions that can move together like whips; the whip-like motion of these sweeps the mucus into the throat where you swallow it &amp; helps moisten the air.</vt:lpstr>
      <vt:lpstr>After air flows through the nasal cavities, air enters the ____________, or throat.  This is the only part of the respiratory system that is shared with another system-the digestion system.</vt:lpstr>
      <vt:lpstr>From the pharynx, air moves into the ____________, or windpipe.  It feels like a tube with a series of ridges &amp; leads then to the lungs.</vt:lpstr>
      <vt:lpstr>Air moves from the trachea to the ____________, the passage that directs air into the lungs, part of each of these are outside the lung &amp; also inside the lung.</vt:lpstr>
      <vt:lpstr>The obvious main organs of the respiratory system are the what?</vt:lpstr>
      <vt:lpstr>At the end of the smallest bronchi tubes are small structures that look like bunches of grapes; these are tiny sacs of lung tissue specialized for the movement of gases between air &amp; blood.  What are they? </vt:lpstr>
      <vt:lpstr>Sometimes referred to as your voice box; it is located in the top part of the trachea, underneath the epiglottis which is called the what?</vt:lpstr>
      <vt:lpstr>Folds or connective tissues that stretch across the opening of the larynx &amp; produce a person’s voice is called their what?</vt:lpstr>
      <vt:lpstr>A large, dome shaped muscle that plays an important role in breathing, not the lungs?</vt:lpstr>
      <vt:lpstr>Slide 14</vt:lpstr>
      <vt:lpstr>Slide 15</vt:lpstr>
      <vt:lpstr>The ___________ is a hollow, muscular organ that pumps BLOOD throughout the body.  It is about the size of your fist &amp; is located in the left-center of your chest.</vt:lpstr>
      <vt:lpstr>Slide 17</vt:lpstr>
      <vt:lpstr>The two upper chambers of the heart which receives BLOOD is called what?   The two lower chambers of the heart which pumps BLOOD away is called what?   </vt:lpstr>
      <vt:lpstr>Fun Facts: Each time the HEART beats, it pushes BLOOD through the BLOOD VESSELS of the CARDIOVASCULAR SYSTEM.  During your lifetime your HEART may beat over 3 billion times, in a year, it pumps enough BLOOD to fill over 30 Olympic size swimming pools. </vt:lpstr>
      <vt:lpstr>If all the VEINS, ARTERIES, CAPILLARIES in your body were hooked together, end-to-end, how long would they stretch?</vt:lpstr>
      <vt:lpstr>After blood moves through capillaries, it enters larger blood vessels called __________, which carry blood back to the heart.  Walls of veins are generally thinner than those of arteries.</vt:lpstr>
      <vt:lpstr>A ____________ is a flap of tissue that prevents blood from flowing backwards.</vt:lpstr>
      <vt:lpstr>What are blood vessels that carry blood away from the heart?</vt:lpstr>
      <vt:lpstr>Then from capillaries, blood flows into ___________, which are the vessels that carry blood back to the heart.</vt:lpstr>
      <vt:lpstr>Slide 25</vt:lpstr>
      <vt:lpstr>Take up oxygen in the lungs &amp; deliver it to cells elsewhere in the body; they produced in bone marrow &amp; without them, your body could not use the oxygen that you breathe in.  What are they?</vt:lpstr>
      <vt:lpstr>A red blood cell is made mostly of ______________, which is an iron-containing protein that binds chemically to oxygen molecules; when it combines with oxygen the red blood cells turn bright red. Do you know how much blood the average adult has? </vt:lpstr>
      <vt:lpstr>These are the body’s disease fighters &amp; like red blood cells they begin their existence in the bone marrow; however there are fewer of them then red, but yet are bigger &amp; have a nuclei.  What are they?</vt:lpstr>
      <vt:lpstr>Blood exerts a pressure, called _________________.  This is caused by the force with which the ventricles contract as the blood moves away from the heart; its pressure decreases.</vt:lpstr>
      <vt:lpstr>What causes high blood pressure?</vt:lpstr>
      <vt:lpstr>This is the transference of blood from one person to another which called a what?</vt:lpstr>
      <vt:lpstr>What is the most common blood type?</vt:lpstr>
      <vt:lpstr>You can’t donate blood until you are how old?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Respiration &amp; Circulatory Systems</dc:title>
  <dc:creator>pc_user</dc:creator>
  <cp:lastModifiedBy>pc_user</cp:lastModifiedBy>
  <cp:revision>4</cp:revision>
  <dcterms:created xsi:type="dcterms:W3CDTF">2018-04-02T16:08:22Z</dcterms:created>
  <dcterms:modified xsi:type="dcterms:W3CDTF">2018-04-02T16:55:54Z</dcterms:modified>
</cp:coreProperties>
</file>