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89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3C28-EE1D-430F-B583-B296F272AEF4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8565F-D8BA-49FF-991E-AD30AAD96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3C28-EE1D-430F-B583-B296F272AEF4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8565F-D8BA-49FF-991E-AD30AAD96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3C28-EE1D-430F-B583-B296F272AEF4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8565F-D8BA-49FF-991E-AD30AAD96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3C28-EE1D-430F-B583-B296F272AEF4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8565F-D8BA-49FF-991E-AD30AAD96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3C28-EE1D-430F-B583-B296F272AEF4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8565F-D8BA-49FF-991E-AD30AAD96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3C28-EE1D-430F-B583-B296F272AEF4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8565F-D8BA-49FF-991E-AD30AAD96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3C28-EE1D-430F-B583-B296F272AEF4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8565F-D8BA-49FF-991E-AD30AAD96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3C28-EE1D-430F-B583-B296F272AEF4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8565F-D8BA-49FF-991E-AD30AAD96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3C28-EE1D-430F-B583-B296F272AEF4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8565F-D8BA-49FF-991E-AD30AAD96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3C28-EE1D-430F-B583-B296F272AEF4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8565F-D8BA-49FF-991E-AD30AAD96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3C28-EE1D-430F-B583-B296F272AEF4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8565F-D8BA-49FF-991E-AD30AAD96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C3C28-EE1D-430F-B583-B296F272AEF4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78565F-D8BA-49FF-991E-AD30AAD9633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The Respiration &amp; Circulatory Systems</a:t>
            </a:r>
            <a:endParaRPr lang="en-US" sz="6000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 noGrp="1"/>
          </p:cNvSpPr>
          <p:nvPr>
            <p:ph type="title"/>
          </p:nvPr>
        </p:nvSpPr>
        <p:spPr>
          <a:xfrm>
            <a:off x="0" y="152400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At the end of the smallest bronchi tubes are small structures that look like bunches of grapes; these are tiny sacs of lung tissue specialized for the movement of gases between air &amp; blood.  What are they? </a:t>
            </a:r>
            <a:endParaRPr lang="en-US" sz="4000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05200" y="48006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ALVEOLI</a:t>
            </a:r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90600" y="4038600"/>
            <a:ext cx="2057400" cy="2515842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33B8-BE3B-475B-81D5-5969FD2F8EBE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442962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75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2925762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Sometimes referred to as your voice box; it is located in the top part of the trachea, underneath the epiglottis which is called the what?</a:t>
            </a:r>
            <a:endParaRPr lang="en-US" sz="4000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90800" y="3429000"/>
            <a:ext cx="335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LARYNX</a:t>
            </a:r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3949" y="4102331"/>
            <a:ext cx="1731818" cy="1905000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06917" y="4377350"/>
            <a:ext cx="2854656" cy="2286000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97118" y="4109177"/>
            <a:ext cx="2298255" cy="1898154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Rounded Rectangular Callout 6"/>
          <p:cNvSpPr/>
          <p:nvPr/>
        </p:nvSpPr>
        <p:spPr>
          <a:xfrm>
            <a:off x="6477000" y="3048000"/>
            <a:ext cx="1981200" cy="849318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477000" y="3066321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I speak for the trees because of my Larynx!</a:t>
            </a:r>
            <a:endParaRPr lang="en-US" sz="1600" b="1" dirty="0">
              <a:solidFill>
                <a:schemeClr val="bg1">
                  <a:lumMod val="95000"/>
                </a:schemeClr>
              </a:soli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33B8-BE3B-475B-81D5-5969FD2F8EBE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324796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75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23161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Folds or connective tissues that stretch across the opening of the larynx &amp; produce a person’s voice is called their what?</a:t>
            </a:r>
            <a:endParaRPr lang="en-US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19400" y="2514600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VOCAL CORDS</a:t>
            </a:r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0" y="3276600"/>
            <a:ext cx="2514600" cy="1658178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52800" y="3276600"/>
            <a:ext cx="2088326" cy="1672324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24600" y="3276600"/>
            <a:ext cx="2505842" cy="1667524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33B8-BE3B-475B-81D5-5969FD2F8EB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510540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Men usually have thicker &amp; shorter vocal cords which is why their voices tend to be deeper.</a:t>
            </a:r>
            <a:endParaRPr lang="en-US" sz="3600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1141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75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2011362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A large, dome shaped muscle that plays an important role in breathing, not the lungs?</a:t>
            </a:r>
            <a:endParaRPr lang="en-US" sz="4000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0" y="2514600"/>
            <a:ext cx="327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DIAPHRAGM</a:t>
            </a:r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19400" y="3352800"/>
            <a:ext cx="3733800" cy="3095942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4189050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3400" y="439093"/>
            <a:ext cx="8107213" cy="6096000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Rectangle 2"/>
          <p:cNvSpPr/>
          <p:nvPr/>
        </p:nvSpPr>
        <p:spPr>
          <a:xfrm>
            <a:off x="1219200" y="1524000"/>
            <a:ext cx="685800" cy="304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2362200"/>
            <a:ext cx="762000" cy="381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09600" y="3429000"/>
            <a:ext cx="1295400" cy="304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14400" y="4114800"/>
            <a:ext cx="990600" cy="304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315200" y="838200"/>
            <a:ext cx="762000" cy="304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315200" y="1676400"/>
            <a:ext cx="838200" cy="381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315200" y="2362200"/>
            <a:ext cx="1219200" cy="381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315200" y="3124200"/>
            <a:ext cx="838200" cy="36289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315200" y="3810000"/>
            <a:ext cx="609600" cy="304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315200" y="4495800"/>
            <a:ext cx="762000" cy="457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638800" y="6172200"/>
            <a:ext cx="1066800" cy="304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3400" y="5334764"/>
            <a:ext cx="259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THE RESPIRATORY SYSTEM</a:t>
            </a:r>
            <a:endParaRPr lang="en-US" sz="2400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33B8-BE3B-475B-81D5-5969FD2F8EBE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24162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9067800" cy="32004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The 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HEART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, BLOOD VESSELS 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&amp; 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BLOOD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 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are all part of this system.  It carries needed substances to cells &amp; carries waste products away from cells.  It is what system?</a:t>
            </a:r>
            <a:endParaRPr lang="en-US" sz="4000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4547589"/>
            <a:ext cx="8915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THE CARDIOVASCULAR OR 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CIRCULATORY SYSTEM</a:t>
            </a:r>
            <a:endParaRPr lang="en-US" sz="4000" b="1" dirty="0">
              <a:solidFill>
                <a:srgbClr val="FF00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33B8-BE3B-475B-81D5-5969FD2F8EBE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344557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30781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The ___________ is a hollow, muscular organ that pumps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+mn-lt"/>
              </a:rPr>
              <a:t>BLOOD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 throughout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the body.  It is about the size of your fist &amp; is located in the left-center of your chest.</a:t>
            </a:r>
            <a:endParaRPr lang="en-US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173834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HEART</a:t>
            </a:r>
            <a:endParaRPr lang="en-US" sz="4000" b="1" dirty="0">
              <a:solidFill>
                <a:srgbClr val="FF00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3400" y="2952750"/>
            <a:ext cx="2457450" cy="3276600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72200" y="2952750"/>
            <a:ext cx="2184400" cy="3276600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33B8-BE3B-475B-81D5-5969FD2F8EBE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17271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BEDD-A258-4FEF-9A13-BDF4803D2122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The reason why your 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BLOOD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 is 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RED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 is because of a metal that you would 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not live very long 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without.  It 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is an important part of a large molecule called 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HEMOGLOBIN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, 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which carries oxygen (O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2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) in 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your 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BLOODSTREAM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; thus causes </a:t>
            </a:r>
          </a:p>
          <a:p>
            <a:pPr algn="ctr"/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oxidation.</a:t>
            </a:r>
            <a:endParaRPr lang="en-US" sz="4000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00400" y="5029200"/>
            <a:ext cx="281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IRON (Fe)</a:t>
            </a:r>
            <a:endParaRPr lang="en-US" sz="4000" b="1" dirty="0">
              <a:solidFill>
                <a:schemeClr val="bg1">
                  <a:lumMod val="50000"/>
                </a:schemeClr>
              </a:soli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4038600"/>
            <a:ext cx="2603051" cy="1967422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 descr="the_avengers___ironman_by_stephencanlas-d4zpax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24600" y="3886200"/>
            <a:ext cx="1981200" cy="2641600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557018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927" y="304800"/>
            <a:ext cx="8915400" cy="6049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The two upper chambers of the heart which receives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+mn-lt"/>
              </a:rPr>
              <a:t>BLOOD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is called what?</a:t>
            </a:r>
            <a:b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</a:br>
            <a:r>
              <a:rPr lang="en-US" dirty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/>
            </a:r>
            <a:br>
              <a:rPr lang="en-US" dirty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</a:br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/>
            </a:r>
            <a:b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</a:br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The two lower chambers of the heart which pumps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+mn-lt"/>
              </a:rPr>
              <a:t>BLOOD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away is called what?</a:t>
            </a:r>
            <a:b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667000" y="1752600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ATRIUM</a:t>
            </a:r>
            <a:endParaRPr lang="en-US" sz="4000" b="1" dirty="0">
              <a:solidFill>
                <a:srgbClr val="FF00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05100" y="5029200"/>
            <a:ext cx="373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VENTRICLE</a:t>
            </a:r>
            <a:endParaRPr lang="en-US" sz="4000" b="1" dirty="0">
              <a:solidFill>
                <a:srgbClr val="FF00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33B8-BE3B-475B-81D5-5969FD2F8EBE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6" name="Picture 5" descr="heart_chambe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4114800"/>
            <a:ext cx="2895600" cy="2511490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95158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067800" cy="5486400"/>
          </a:xfrm>
        </p:spPr>
        <p:txBody>
          <a:bodyPr>
            <a:normAutofit fontScale="90000"/>
          </a:bodyPr>
          <a:lstStyle/>
          <a:p>
            <a:r>
              <a:rPr lang="en-US" sz="4900" b="1" u="sng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Fun Facts</a:t>
            </a:r>
            <a:r>
              <a:rPr lang="en-US" sz="49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: </a:t>
            </a:r>
            <a:r>
              <a:rPr lang="en-US" sz="49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Each </a:t>
            </a:r>
            <a:r>
              <a:rPr lang="en-US" sz="49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time the </a:t>
            </a:r>
            <a:r>
              <a:rPr lang="en-US" sz="4900" b="1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+mn-lt"/>
              </a:rPr>
              <a:t>HEART</a:t>
            </a:r>
            <a:r>
              <a:rPr lang="en-US" sz="4900" b="1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+mn-lt"/>
              </a:rPr>
              <a:t> </a:t>
            </a:r>
            <a:r>
              <a:rPr lang="en-US" sz="49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beats, it pushes </a:t>
            </a:r>
            <a:r>
              <a:rPr lang="en-US" sz="4900" b="1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+mn-lt"/>
              </a:rPr>
              <a:t>BLOOD</a:t>
            </a:r>
            <a:r>
              <a:rPr lang="en-US" sz="49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 </a:t>
            </a:r>
            <a:r>
              <a:rPr lang="en-US" sz="49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through the </a:t>
            </a:r>
            <a:r>
              <a:rPr lang="en-US" sz="4900" b="1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+mn-lt"/>
              </a:rPr>
              <a:t>BLOOD</a:t>
            </a:r>
            <a:r>
              <a:rPr lang="en-US" sz="49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 </a:t>
            </a:r>
            <a:r>
              <a:rPr lang="en-US" sz="4900" b="1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+mn-lt"/>
              </a:rPr>
              <a:t>VESSELS</a:t>
            </a:r>
            <a:r>
              <a:rPr lang="en-US" sz="49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 </a:t>
            </a:r>
            <a:r>
              <a:rPr lang="en-US" sz="49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of the </a:t>
            </a:r>
            <a:r>
              <a:rPr lang="en-US" sz="4900" b="1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+mn-lt"/>
              </a:rPr>
              <a:t>CARDIOVASCULAR SYSTEM</a:t>
            </a:r>
            <a:r>
              <a:rPr lang="en-US" sz="49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.  </a:t>
            </a:r>
            <a:r>
              <a:rPr lang="en-US" sz="49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During your lifetime your </a:t>
            </a:r>
            <a:r>
              <a:rPr lang="en-US" sz="4900" b="1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+mn-lt"/>
              </a:rPr>
              <a:t>HEART</a:t>
            </a:r>
            <a:r>
              <a:rPr lang="en-US" sz="49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 may </a:t>
            </a:r>
            <a:r>
              <a:rPr lang="en-US" sz="49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beat over </a:t>
            </a:r>
            <a:r>
              <a:rPr lang="en-US" sz="49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3 </a:t>
            </a:r>
            <a:r>
              <a:rPr lang="en-US" sz="49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billion times, in a year, it pumps enough </a:t>
            </a:r>
            <a:r>
              <a:rPr lang="en-US" sz="4900" b="1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+mn-lt"/>
              </a:rPr>
              <a:t>BLOOD</a:t>
            </a:r>
            <a:r>
              <a:rPr lang="en-US" sz="49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 to </a:t>
            </a:r>
            <a:r>
              <a:rPr lang="en-US" sz="49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fill over 30 Olympic size swimming pools.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/>
            </a:r>
            <a:br>
              <a:rPr lang="en-US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</a:br>
            <a:endParaRPr lang="en-US" sz="4000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2512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685800"/>
            <a:ext cx="9144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The respiratory system moves oxygen from the outside environment into the body.  It also removes carbon dioxide &amp; water from the body.  This process in which oxygen &amp; glucose undergo a complex series of chemical reactions inside the cell is called what?</a:t>
            </a:r>
            <a:endParaRPr lang="en-US" sz="4000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28900" y="5446722"/>
            <a:ext cx="388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RESPIRATION</a:t>
            </a:r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33B8-BE3B-475B-81D5-5969FD2F8EB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127861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26971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If all the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+mn-lt"/>
              </a:rPr>
              <a:t>VEINS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+mn-lt"/>
              </a:rPr>
              <a:t>, ARTERIES, CAPILLARIES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in your body were hooked together, end-to-end, how long would they stretch?</a:t>
            </a:r>
            <a:endParaRPr lang="en-US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3124200"/>
            <a:ext cx="8686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Almost 100,000 kilometers; long enough to wrap around the Earth twice-with a lot left over!</a:t>
            </a:r>
            <a:endParaRPr lang="en-US" sz="4000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5613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3230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After blood moves through capillaries, it enters larger blood vessels called __________, which carry blood back to the heart.  Walls of veins are generally thinner than those of arteries.</a:t>
            </a:r>
            <a:endParaRPr lang="en-US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228600" y="1524000"/>
            <a:ext cx="358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VEINS</a:t>
            </a:r>
            <a:endParaRPr lang="en-US" sz="4000" b="1" dirty="0">
              <a:solidFill>
                <a:srgbClr val="FF00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19400" y="3624404"/>
            <a:ext cx="3623133" cy="2556510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5492704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20113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A ____________ is a flap of tissue that prevents blood from flowing backwards.</a:t>
            </a:r>
            <a:endParaRPr lang="en-US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304800"/>
            <a:ext cx="396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VALVE</a:t>
            </a:r>
            <a:endParaRPr lang="en-US" sz="4000" b="1" dirty="0">
              <a:solidFill>
                <a:srgbClr val="FF00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4675" y="2362200"/>
            <a:ext cx="8991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A group of cells called the ______________, which is located in the right atrium, sends out signals that make the heart muscle  contract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>.</a:t>
            </a:r>
            <a:endParaRPr lang="en-US" sz="4000" dirty="0">
              <a:solidFill>
                <a:schemeClr val="tx2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2931586"/>
            <a:ext cx="396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PACEMAKER</a:t>
            </a:r>
            <a:endParaRPr lang="en-US" sz="4000" b="1" dirty="0">
              <a:solidFill>
                <a:srgbClr val="FF00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90800" y="5022376"/>
            <a:ext cx="3943350" cy="1581150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33B8-BE3B-475B-81D5-5969FD2F8EBE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887209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What are blood vessels that carry blood away from the heart?</a:t>
            </a:r>
            <a:endParaRPr lang="en-US" dirty="0"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19400" y="1828800"/>
            <a:ext cx="32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ARTERIES</a:t>
            </a:r>
            <a:endParaRPr lang="en-US" sz="4000" b="1" dirty="0">
              <a:solidFill>
                <a:srgbClr val="FF00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3020291"/>
            <a:ext cx="8915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From the arteries, blood flows into tiny vessels called what?</a:t>
            </a:r>
            <a:endParaRPr lang="en-US" sz="4000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19400" y="4800600"/>
            <a:ext cx="32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CAPILLARIES</a:t>
            </a:r>
            <a:endParaRPr lang="en-US" sz="4000" b="1" dirty="0">
              <a:solidFill>
                <a:srgbClr val="FF00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33B8-BE3B-475B-81D5-5969FD2F8EBE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211790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25447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Then from capillaries, blood flows into ___________, which are the vessels that carry blood back to the heart.</a:t>
            </a:r>
            <a:endParaRPr lang="en-US" dirty="0"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11037" y="838200"/>
            <a:ext cx="335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VEINS</a:t>
            </a:r>
            <a:endParaRPr lang="en-US" sz="4000" b="1" dirty="0">
              <a:solidFill>
                <a:srgbClr val="FF00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3429000"/>
            <a:ext cx="8991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Near the heart what is the largest artery in the human body?</a:t>
            </a:r>
            <a:endParaRPr lang="en-US" sz="4000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00300" y="5029200"/>
            <a:ext cx="434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AORTA</a:t>
            </a:r>
            <a:endParaRPr lang="en-US" sz="4000" b="1" dirty="0">
              <a:solidFill>
                <a:srgbClr val="FF00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33B8-BE3B-475B-81D5-5969FD2F8EBE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06514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885" y="533400"/>
            <a:ext cx="8915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The liquid part of blood is called what?</a:t>
            </a:r>
            <a:endParaRPr lang="en-US" sz="4000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51579" y="2139553"/>
            <a:ext cx="251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PLASMA</a:t>
            </a:r>
            <a:endParaRPr lang="en-US" sz="4000" b="1" dirty="0">
              <a:solidFill>
                <a:srgbClr val="FF00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868" y="3162135"/>
            <a:ext cx="87880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Blood is made up of four components which are what?</a:t>
            </a:r>
            <a:endParaRPr lang="en-US" sz="4000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5264" y="4876800"/>
            <a:ext cx="87880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PLASMA, 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RED BLOOD CELLS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, </a:t>
            </a:r>
          </a:p>
          <a:p>
            <a:pPr algn="ctr"/>
            <a:r>
              <a:rPr lang="en-US" sz="40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WHITE BLOOD CELLS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, &amp; PLATELETS</a:t>
            </a:r>
            <a:endParaRPr lang="en-US" sz="4000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33B8-BE3B-475B-81D5-5969FD2F8EBE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49922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839200" cy="4221162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Take up oxygen in the lungs &amp; deliver it to cells elsewhere in the body; they produced in bone marrow &amp; without them, your body could not use the oxygen that you breathe in.  What are they?</a:t>
            </a:r>
            <a:endParaRPr lang="en-US" sz="4000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38600" y="4586555"/>
            <a:ext cx="3657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RED BLOOD CELLS</a:t>
            </a:r>
            <a:endParaRPr lang="en-US" sz="4000" b="1" dirty="0">
              <a:solidFill>
                <a:srgbClr val="FF00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800" y="3962400"/>
            <a:ext cx="2857500" cy="25717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33B8-BE3B-475B-81D5-5969FD2F8EBE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832431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839200" cy="5287962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A red blood cell is made mostly of ______________, which is an iron-containing protein that binds chemically to oxygen molecules; when it combines with oxygen the red blood cells turn bright red. Do you know how much blood the average adult has? </a:t>
            </a:r>
            <a:endParaRPr lang="en-US" sz="4000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4018" y="990600"/>
            <a:ext cx="464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HEMOGLOBIN</a:t>
            </a:r>
            <a:endParaRPr lang="en-US" sz="4000" b="1" dirty="0">
              <a:solidFill>
                <a:srgbClr val="FF00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33B8-BE3B-475B-81D5-5969FD2F8EBE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08118" y="5410200"/>
            <a:ext cx="40212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10 LITERS</a:t>
            </a:r>
            <a:endParaRPr lang="en-US" sz="4000" b="1" dirty="0">
              <a:solidFill>
                <a:srgbClr val="FF00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96416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4678362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These are the body’s disease fighters &amp; like red blood cells they begin their existence in the bone marrow; however there are fewer of them then red, but yet are bigger &amp; have a nuclei.  What are they?</a:t>
            </a:r>
            <a:endParaRPr lang="en-US" sz="4000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91000" y="4681805"/>
            <a:ext cx="3657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WHITE BLOOD CELLS</a:t>
            </a:r>
            <a:endParaRPr lang="en-US" sz="4000" b="1" dirty="0">
              <a:solidFill>
                <a:schemeClr val="bg1">
                  <a:lumMod val="95000"/>
                </a:schemeClr>
              </a:soli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3989" y="4114800"/>
            <a:ext cx="2857500" cy="24574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33B8-BE3B-475B-81D5-5969FD2F8EBE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934395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840162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Blood exerts a pressure, called _________________.  This is caused by the force with which the ventricles contract as the blood moves away from the heart; its pressure decreases.</a:t>
            </a:r>
            <a:endParaRPr lang="en-US" sz="4000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6899" y="914400"/>
            <a:ext cx="472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BLOOD PRESSURE</a:t>
            </a:r>
            <a:endParaRPr lang="en-US" sz="4000" b="1" dirty="0">
              <a:solidFill>
                <a:srgbClr val="FF00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3581400"/>
            <a:ext cx="3581400" cy="2919776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4038600" y="3429000"/>
            <a:ext cx="502919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High Blood Pressure or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HYPERTENSION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 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is a disorder in which a person’s 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blood </a:t>
            </a:r>
            <a:r>
              <a:rPr lang="en-US" sz="3600" dirty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p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ressure 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is consistently higher than normal.</a:t>
            </a:r>
            <a:endParaRPr lang="en-US" sz="3600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62360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04800"/>
            <a:ext cx="8991600" cy="1905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As air travels from the outside environment to the lungs, it pass through which organs?</a:t>
            </a:r>
            <a:endParaRPr lang="en-US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70110" y="2913936"/>
            <a:ext cx="4724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NOSE,</a:t>
            </a:r>
          </a:p>
          <a:p>
            <a:pPr algn="ctr"/>
            <a:r>
              <a:rPr 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PHARYNX,</a:t>
            </a:r>
          </a:p>
          <a:p>
            <a:pPr algn="ctr"/>
            <a:r>
              <a:rPr 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TRACHEA &amp;</a:t>
            </a:r>
            <a:br>
              <a:rPr 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</a:br>
            <a:r>
              <a:rPr 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BRONCHI</a:t>
            </a:r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800" y="2605561"/>
            <a:ext cx="3752990" cy="3670325"/>
          </a:xfrm>
          <a:prstGeom prst="ellipse">
            <a:avLst/>
          </a:prstGeom>
          <a:ln w="63500" cap="rnd">
            <a:solidFill>
              <a:srgbClr val="FFC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33B8-BE3B-475B-81D5-5969FD2F8EB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85400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What causes high blood pressure?</a:t>
            </a:r>
            <a:endParaRPr lang="en-US" sz="4000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33B8-BE3B-475B-81D5-5969FD2F8EBE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1600200"/>
            <a:ext cx="6934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STRESS &amp; 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ANXIETY,</a:t>
            </a:r>
            <a:endParaRPr lang="en-US" sz="4000" b="1" dirty="0" smtClean="0">
              <a:solidFill>
                <a:srgbClr val="FF00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  <a:p>
            <a:pPr algn="ctr"/>
            <a:r>
              <a:rPr lang="en-US" sz="4000" b="1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FOODS HIGH IN 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SODIUM,</a:t>
            </a:r>
            <a:endParaRPr lang="en-US" sz="4000" b="1" dirty="0" smtClean="0">
              <a:solidFill>
                <a:srgbClr val="FF00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  <a:p>
            <a:pPr algn="ctr"/>
            <a:r>
              <a:rPr lang="en-US" sz="4000" b="1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POOR 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DIET,</a:t>
            </a:r>
            <a:endParaRPr lang="en-US" sz="4000" b="1" dirty="0" smtClean="0">
              <a:solidFill>
                <a:srgbClr val="FF00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  <a:p>
            <a:pPr algn="ctr"/>
            <a:r>
              <a:rPr lang="en-US" sz="4000" b="1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LACK OF 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EXERCISE,</a:t>
            </a:r>
            <a:endParaRPr lang="en-US" sz="4000" b="1" dirty="0" smtClean="0">
              <a:solidFill>
                <a:srgbClr val="FF00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  <a:p>
            <a:pPr algn="ctr"/>
            <a:r>
              <a:rPr lang="en-US" sz="4000" b="1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BEING 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OVERWEIGHT, &amp;</a:t>
            </a:r>
            <a:endParaRPr lang="en-US" sz="4000" b="1" dirty="0" smtClean="0">
              <a:solidFill>
                <a:srgbClr val="FF00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  <a:p>
            <a:pPr algn="ctr"/>
            <a:r>
              <a:rPr lang="en-US" sz="4000" b="1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GENETICS</a:t>
            </a:r>
            <a:endParaRPr lang="en-US" sz="4000" b="1" dirty="0">
              <a:solidFill>
                <a:srgbClr val="FF00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2163762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This is the transference of blood from one person to another which called a what?</a:t>
            </a:r>
            <a:endParaRPr lang="en-US" sz="4000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52800" y="2868543"/>
            <a:ext cx="495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BLOOD TRANSFUSION</a:t>
            </a:r>
            <a:endParaRPr lang="en-US" sz="4000" b="1" dirty="0">
              <a:solidFill>
                <a:srgbClr val="FF00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200" y="1905000"/>
            <a:ext cx="2233453" cy="2256013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68319" y="4161013"/>
            <a:ext cx="1681163" cy="23804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34119" y="4303455"/>
            <a:ext cx="6934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Austrian American Physician Karl Landsteiner discovered there are four types of blood-A, B, AB, &amp; O &amp; did the first successful blood transfusion.</a:t>
            </a:r>
            <a:endParaRPr lang="en-US" sz="3200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8593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  <a:reflection blurRad="6350" stA="60000" endA="900" endPos="58000" dir="5400000" sy="-100000" algn="bl" rotWithShape="0"/>
                </a:effectLst>
                <a:latin typeface="Book Antiqua" pitchFamily="18" charset="0"/>
              </a:rPr>
              <a:t>What is the most common blood type?</a:t>
            </a:r>
            <a:endParaRPr lang="en-US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  <a:reflection blurRad="6350" stA="60000" endA="900" endPos="58000" dir="5400000" sy="-100000" algn="bl" rotWithShape="0"/>
              </a:effectLst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5188" y="1752600"/>
            <a:ext cx="8839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IN THE U.S. 37% OF THE POPULATION HAS TYPE O+ BLOOD, MAKING IT THE MOST COMMON.  IT’S FOLLOWED CLOSELY BY A+, WITH 34%,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O- IS THE LEAST COMMON WITH 7%.</a:t>
            </a:r>
          </a:p>
          <a:p>
            <a:endParaRPr lang="en-US" sz="40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5354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You can’t donate blood until you are how old?</a:t>
            </a:r>
            <a:endParaRPr lang="en-US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4700" y="1476139"/>
            <a:ext cx="3228975" cy="1419225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3810000" y="2057804"/>
            <a:ext cx="4114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SEVENTEEN</a:t>
            </a:r>
            <a:endParaRPr lang="en-US" sz="6000" b="1" dirty="0">
              <a:solidFill>
                <a:srgbClr val="FF00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6861696" y="3275249"/>
            <a:ext cx="2126207" cy="1068151"/>
          </a:xfrm>
          <a:prstGeom prst="wedgeRoundRectCallou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19899" y="3486156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BLOOD!, WHO’S DONATING BLOOD?</a:t>
            </a:r>
            <a:endParaRPr lang="en-US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198" y="2943225"/>
            <a:ext cx="389955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Clara Barton organized the American Red Cross in 1881.</a:t>
            </a:r>
            <a:endParaRPr lang="en-US" sz="3200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913" y="4876800"/>
            <a:ext cx="1562100" cy="1874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 descr="LR-dracula_hotel_transylvania.jpg"/>
          <p:cNvPicPr>
            <a:picLocks noChangeAspect="1"/>
          </p:cNvPicPr>
          <p:nvPr/>
        </p:nvPicPr>
        <p:blipFill>
          <a:blip r:embed="rId4" cstate="print"/>
          <a:srcRect l="25000" r="6667"/>
          <a:stretch>
            <a:fillRect/>
          </a:stretch>
        </p:blipFill>
        <p:spPr>
          <a:xfrm>
            <a:off x="3962400" y="4038600"/>
            <a:ext cx="3124200" cy="24717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104335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33067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This has two openings, or nostrils, which are separated by a thin wall.  Air enters the body through here &amp; then moves into the cavities.  This is called your what?</a:t>
            </a:r>
            <a:endParaRPr lang="en-US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52600" y="3581400"/>
            <a:ext cx="563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NOSE</a:t>
            </a:r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0061" y="3669966"/>
            <a:ext cx="3192028" cy="2000637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32694" y="3625861"/>
            <a:ext cx="3083873" cy="2044742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33B8-BE3B-475B-81D5-5969FD2F8EBE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7" name="Picture 6" descr="pinocchi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48001" y="4525458"/>
            <a:ext cx="2971800" cy="2151567"/>
          </a:xfrm>
          <a:prstGeom prst="ellipse">
            <a:avLst/>
          </a:prstGeom>
          <a:ln w="63500" cap="rnd">
            <a:solidFill>
              <a:srgbClr val="FFC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2619153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40687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The cells that line the nasal cavities have _________, tiny hair extensions that can move together like whips; the whip-like motion of these sweeps the mucus into the throat where you swallow it &amp; helps moisten the air.</a:t>
            </a:r>
            <a:endParaRPr lang="en-US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990600"/>
            <a:ext cx="312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CILIA</a:t>
            </a:r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33B8-BE3B-475B-81D5-5969FD2F8EBE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 descr="How-to-remove-nose-hair-660x33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4267200"/>
            <a:ext cx="4495800" cy="2247900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14293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3763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After air flows through the nasal cavities, air enters the ____________, or throat.  This is the only part of the respiratory system that is shared with another system-the digestion system.</a:t>
            </a:r>
            <a:endParaRPr lang="en-US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95800" y="1143000"/>
            <a:ext cx="411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PHARYNX</a:t>
            </a:r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0000" y="3810000"/>
            <a:ext cx="1981200" cy="2703513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33B8-BE3B-475B-81D5-5969FD2F8EB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3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15400" cy="2620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From the pharynx, air moves into the ____________, or windpipe.  It feels like a tube with a series of ridges &amp; leads then to the lungs.</a:t>
            </a:r>
            <a:endParaRPr lang="en-US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609600" y="838200"/>
            <a:ext cx="525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TRACHEA</a:t>
            </a:r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79512" y="3048000"/>
            <a:ext cx="2024339" cy="3120390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33B8-BE3B-475B-81D5-5969FD2F8EB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694236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3382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Air moves from the trachea to the ____________, the passage that directs air into the lungs, part of each of these are outside the lung &amp; also inside the lung.</a:t>
            </a:r>
            <a:endParaRPr lang="en-US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36968" y="914400"/>
            <a:ext cx="403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BRONCHI</a:t>
            </a:r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91004" y="3886200"/>
            <a:ext cx="3326601" cy="2491740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33B8-BE3B-475B-81D5-5969FD2F8EB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993096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The obvious main organs of the respiratory system are the what?</a:t>
            </a:r>
            <a:endParaRPr lang="en-US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76600" y="1524000"/>
            <a:ext cx="274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LUNGS</a:t>
            </a:r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4384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How many lungs do you have &amp; which one is bigger?</a:t>
            </a:r>
            <a:endParaRPr lang="en-US" sz="4000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04900" y="3886200"/>
            <a:ext cx="7086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YOU HAVE TWO LUNGS &amp; THE RIGHT LUNG IS BIGGER BECAUSE THE LEFT LUNG HAS TO HAVE SPACE FOR THE HEART.</a:t>
            </a:r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33B8-BE3B-475B-81D5-5969FD2F8EBE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82193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75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1195</Words>
  <Application>Microsoft Office PowerPoint</Application>
  <PresentationFormat>On-screen Show (4:3)</PresentationFormat>
  <Paragraphs>116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The Respiration &amp; Circulatory Systems</vt:lpstr>
      <vt:lpstr>Slide 2</vt:lpstr>
      <vt:lpstr>As air travels from the outside environment to the lungs, it pass through which organs?</vt:lpstr>
      <vt:lpstr>This has two openings, or nostrils, which are separated by a thin wall.  Air enters the body through here &amp; then moves into the cavities.  This is called your what?</vt:lpstr>
      <vt:lpstr>The cells that line the nasal cavities have _________, tiny hair extensions that can move together like whips; the whip-like motion of these sweeps the mucus into the throat where you swallow it &amp; helps moisten the air.</vt:lpstr>
      <vt:lpstr>After air flows through the nasal cavities, air enters the ____________, or throat.  This is the only part of the respiratory system that is shared with another system-the digestion system.</vt:lpstr>
      <vt:lpstr>From the pharynx, air moves into the ____________, or windpipe.  It feels like a tube with a series of ridges &amp; leads then to the lungs.</vt:lpstr>
      <vt:lpstr>Air moves from the trachea to the ____________, the passage that directs air into the lungs, part of each of these are outside the lung &amp; also inside the lung.</vt:lpstr>
      <vt:lpstr>The obvious main organs of the respiratory system are the what?</vt:lpstr>
      <vt:lpstr>At the end of the smallest bronchi tubes are small structures that look like bunches of grapes; these are tiny sacs of lung tissue specialized for the movement of gases between air &amp; blood.  What are they? </vt:lpstr>
      <vt:lpstr>Sometimes referred to as your voice box; it is located in the top part of the trachea, underneath the epiglottis which is called the what?</vt:lpstr>
      <vt:lpstr>Folds or connective tissues that stretch across the opening of the larynx &amp; produce a person’s voice is called their what?</vt:lpstr>
      <vt:lpstr>A large, dome shaped muscle that plays an important role in breathing, not the lungs?</vt:lpstr>
      <vt:lpstr>Slide 14</vt:lpstr>
      <vt:lpstr>Slide 15</vt:lpstr>
      <vt:lpstr>The ___________ is a hollow, muscular organ that pumps BLOOD throughout the body.  It is about the size of your fist &amp; is located in the left-center of your chest.</vt:lpstr>
      <vt:lpstr>Slide 17</vt:lpstr>
      <vt:lpstr>The two upper chambers of the heart which receives BLOOD is called what?   The two lower chambers of the heart which pumps BLOOD away is called what?   </vt:lpstr>
      <vt:lpstr>Fun Facts: Each time the HEART beats, it pushes BLOOD through the BLOOD VESSELS of the CARDIOVASCULAR SYSTEM.  During your lifetime your HEART may beat over 3 billion times, in a year, it pumps enough BLOOD to fill over 30 Olympic size swimming pools. </vt:lpstr>
      <vt:lpstr>If all the VEINS, ARTERIES, CAPILLARIES in your body were hooked together, end-to-end, how long would they stretch?</vt:lpstr>
      <vt:lpstr>After blood moves through capillaries, it enters larger blood vessels called __________, which carry blood back to the heart.  Walls of veins are generally thinner than those of arteries.</vt:lpstr>
      <vt:lpstr>A ____________ is a flap of tissue that prevents blood from flowing backwards.</vt:lpstr>
      <vt:lpstr>What are blood vessels that carry blood away from the heart?</vt:lpstr>
      <vt:lpstr>Then from capillaries, blood flows into ___________, which are the vessels that carry blood back to the heart.</vt:lpstr>
      <vt:lpstr>Slide 25</vt:lpstr>
      <vt:lpstr>Take up oxygen in the lungs &amp; deliver it to cells elsewhere in the body; they produced in bone marrow &amp; without them, your body could not use the oxygen that you breathe in.  What are they?</vt:lpstr>
      <vt:lpstr>A red blood cell is made mostly of ______________, which is an iron-containing protein that binds chemically to oxygen molecules; when it combines with oxygen the red blood cells turn bright red. Do you know how much blood the average adult has? </vt:lpstr>
      <vt:lpstr>These are the body’s disease fighters &amp; like red blood cells they begin their existence in the bone marrow; however there are fewer of them then red, but yet are bigger &amp; have a nuclei.  What are they?</vt:lpstr>
      <vt:lpstr>Blood exerts a pressure, called _________________.  This is caused by the force with which the ventricles contract as the blood moves away from the heart; its pressure decreases.</vt:lpstr>
      <vt:lpstr>What causes high blood pressure?</vt:lpstr>
      <vt:lpstr>This is the transference of blood from one person to another which called a what?</vt:lpstr>
      <vt:lpstr>What is the most common blood type?</vt:lpstr>
      <vt:lpstr>You can’t donate blood until you are how old?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Respiration &amp; Circulatory Systems</dc:title>
  <dc:creator>pc_user</dc:creator>
  <cp:lastModifiedBy>pc_user</cp:lastModifiedBy>
  <cp:revision>4</cp:revision>
  <dcterms:created xsi:type="dcterms:W3CDTF">2018-04-02T16:08:22Z</dcterms:created>
  <dcterms:modified xsi:type="dcterms:W3CDTF">2018-04-02T16:55:54Z</dcterms:modified>
</cp:coreProperties>
</file>