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FD74-E011-4C67-B36C-03F47C5578F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5C04-42C5-47E7-AF95-B22E717D1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Digestion &amp; Nervous System</a:t>
            </a:r>
            <a:endParaRPr lang="en-US" sz="7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437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occurs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when stomach acids back up in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esophagus. The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condition can be painful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can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cause discomfort, since undigested or partially digested food can also move back up to the esophagus from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stomach, it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49530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ACID REFLUX OR HEARTBURN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947" y="4191000"/>
            <a:ext cx="2533650" cy="253365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8092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organ is the part of the digestive system where most of the chemical digestion takes place.  It is about 6 meters long &amp; takes up two-thirds of the digestion system. What is it?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42672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SMALL 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INTESTINE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989560"/>
            <a:ext cx="2613738" cy="20574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0517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3382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Tiny finger-shaped structures that cover the inner surface of the small intestines &amp; provide a large surface area through which digested food is absorbed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442637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VILLI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886200"/>
            <a:ext cx="3581400" cy="249612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887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985"/>
            <a:ext cx="9144000" cy="467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 is located in the upper portion of the abdomen.  It is the largest &amp; heaviest organ inside the body; it breaks down substances &amp; eliminates nitrogen from the body.  It also produces ________;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substance that breaks up fat particles.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7756" y="152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LIVER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5873" y="3200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BILE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3500" y="4629622"/>
            <a:ext cx="2811369" cy="210852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595024"/>
            <a:ext cx="2857500" cy="214312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605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Bile then flows from the liver into the ________________, this organ stores bile from the liver.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___________ is a triangular organ that lies between the stomach &amp; the first part of the small intestine; it produces enzymes that help break down starches, proteins, &amp; fats.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GALLBLADDER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500" y="2362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PANCREAS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59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One of the last sections of the digestive system, where water is absorbed from food &amp; the remaining material is eliminated from the body is an organ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3513" y="4527146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LARGE INTESTINES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505200"/>
            <a:ext cx="2590800" cy="28575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999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8063"/>
            <a:ext cx="9144000" cy="2697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opening at the end of an organism’s digestive system through wastes exit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5562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ANUS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57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large intestines ends in a short tube called the what?  It is here where waste materials are compressed into a solid form.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2700" y="257412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RECTUM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9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381000"/>
            <a:ext cx="3352800" cy="585753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H="1">
            <a:off x="4648200" y="1524000"/>
            <a:ext cx="2286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2895600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05400" y="3886200"/>
            <a:ext cx="1981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28800" y="48006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105400" y="48768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5638800"/>
            <a:ext cx="2895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09800" y="1164879"/>
            <a:ext cx="1828800" cy="511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95800" y="762000"/>
            <a:ext cx="2438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365536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STOMACH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1580" y="1295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ESOPHAGUS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1291" y="4838699"/>
            <a:ext cx="1613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SMALL INTESTINE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0" y="333882"/>
            <a:ext cx="176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SALIVARY GLANDS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762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MOUTH &amp; TONGUE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600200" y="16764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32442" y="19005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EPIGLOTTIS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2458" y="2664767"/>
            <a:ext cx="128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LIVER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828800" y="3962400"/>
            <a:ext cx="2362200" cy="15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648200" y="4343400"/>
            <a:ext cx="2667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315200" y="42649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PANCREAS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32442" y="3578051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GALL BLADDER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8558" y="431113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LARGE INTESTINE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978" y="5389855"/>
            <a:ext cx="1708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RECTUM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3003" y="6260189"/>
            <a:ext cx="553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DIGESTION SYSTEM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64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9" grpId="0"/>
      <p:bldP spid="30" grpId="0"/>
      <p:bldP spid="36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8382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__________ System receives information about what is happening both inside &amp; outside your body.  It also directs the way in which your body responds to this information.  In addition this system helps maintain homeostasis.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5100" y="762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NERVOUS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94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452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cells that carry information through your nervous system are called __________, or nerve cells.  The message that a neuron carries is called a _______________.  The structure of a neuron enables it to carry nerve impulses.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524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NEURONS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743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NERVE IMPULSE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078" y="4316994"/>
            <a:ext cx="3023020" cy="226434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4247716"/>
            <a:ext cx="2667000" cy="233362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962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process by which your body breaks down the food into small nutrient molecules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20556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DIGESTION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8" y="4988257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There are two types of digestion: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mechanical &amp; chemical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651" y="2130757"/>
            <a:ext cx="2143125" cy="28575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2209800"/>
            <a:ext cx="2095500" cy="275723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182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Any change or signal in the environment that can make an organism react is called what?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9938" y="2133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STIMULUS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62" y="2841486"/>
            <a:ext cx="91169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__________ is what your body does in reaction to a stimulus. Automatic movements in response to a signal is called a ____________.</a:t>
            </a:r>
            <a:endParaRPr lang="en-US" sz="4000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95319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RESPONSE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57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REFLEX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78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3855" y="609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Each of your senses picks up a specific type of information about your environment; the sense organs change that information into nerve impulses &amp; send the impulses to your brain.  What are your major senses?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7228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VISION, HEARING, SMELL, TASTE,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TOUCH &amp; BALANCE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23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bundle of nerve fibers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7560" y="1876982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 NERVE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638" y="3256229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are the three different kinds of neurons that are found in the body?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44" y="4724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1. SENSORY NEURONS,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2. INTERNEURONS &amp;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3. MOTOR NEURONS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316525"/>
            <a:ext cx="2441542" cy="18288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22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067800" cy="5641905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__________ Neuron picks up stimuli from the internal or external environment &amp; converts each stimulus into a nerve impulse; your senses.  An _______________ is a neuron that carries nerve impulses to another; they are inside you &amp; a __________ Neuron sends an impulse to a muscle &amp; the muscle contracts in response.</a:t>
            </a:r>
            <a:endParaRPr lang="en-US" sz="4000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771" y="279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SENSORY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725057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INTERNEURON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907971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MOTOR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42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" y="10668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Nervous System has two divisions that work together which are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052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CENTRAL NERVOUS SYSTEM &amp; PERIPERAL NERVOUS SYSTEM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25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Which system is the control center of the body?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CENTRAL NERVOUS SYSTEM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514600"/>
            <a:ext cx="3306536" cy="329184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2514600"/>
            <a:ext cx="2465703" cy="329184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607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505200" y="-5417"/>
            <a:ext cx="5410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__________, located in the skull, is the part of the central nervous system that controls most functions in the body.  The _______________ is the thick column of the nerves that branch off in the peripheral nervous system.</a:t>
            </a:r>
            <a:endParaRPr lang="en-US" sz="4000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1373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BRAIN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5814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SPINAL CORD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1" y="1066800"/>
            <a:ext cx="3352799" cy="440054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8167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29"/>
            <a:ext cx="8915400" cy="414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part of the brain interprets input from the senses, controls the movement of skeletal muscles &amp; carries out complex mental processes such as learning, remembering &amp; making judgments?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4419600"/>
            <a:ext cx="5470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CEREBRUM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(IT ALSO IS THE LARGEST PART OF THE BRAIN)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4419600"/>
            <a:ext cx="2774582" cy="224379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53" y="4419600"/>
            <a:ext cx="3365689" cy="224379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6839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second largest part of your brain coordinates the actions of your muscles &amp; helps you keep your balance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0480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CEREBELLUM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247" y="4038600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____________, which lies between the cerebellum &amp; the spinal cord, controls your body’s involuntary actions.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019377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BRAINSTEM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78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Which system consists of a network of nerves that branch out from the central nervous system &amp; connect it to the rest of your body is called what?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0480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PERIPHERAL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NERVOUS SYSTEM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381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6303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process by which nutrient molecules pass through the wall of your digestive system into your blood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2389257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ABSORPTION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249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nerves of the peripheral nervous systems can be divided into what two groups?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SOMATIC NERVOUS SYSTEM &amp; AUTOMATIC NERVOUS SYSTEM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10000"/>
            <a:ext cx="906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nerves of the </a:t>
            </a:r>
            <a:r>
              <a:rPr lang="en-US" sz="4000" b="1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Somatic Nervous System</a:t>
            </a:r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control voluntary actions &amp; the nerves of the </a:t>
            </a:r>
            <a:r>
              <a:rPr lang="en-US" sz="4000" b="1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Automatic Nervous System</a:t>
            </a:r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control the involuntary actions.</a:t>
            </a:r>
            <a:endParaRPr lang="en-US" sz="4000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64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anose="02040602050305030304" pitchFamily="18" charset="0"/>
              </a:rPr>
              <a:t>What are the four types of memory?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5855" y="16764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1. SHORT TERM,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2. LONG TERM,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3. ANCESTROL &amp;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4. ELDETIC (PHOTOGRAPHIC)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92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39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anose="02040602050305030304" pitchFamily="18" charset="0"/>
              </a:rPr>
              <a:t>You have about ___________________ brain cells same as when you were born, but you can lose them by how?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810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100 BILLION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25436"/>
            <a:ext cx="5777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DRUG USE,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ALCOHOL USE &amp;/OR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HURTING YOUR HEAD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32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kind of doctor would you see to treat your nervous system? 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200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NEUROLOGIST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 descr="Neurology_shutterstock_1388537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4112744" cy="2743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____________ is a bruise-like injury of the brain.</a:t>
            </a:r>
            <a:endParaRPr lang="en-US" sz="4000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CONCUSSION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7538" y="4572000"/>
            <a:ext cx="2102927" cy="200235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1748828"/>
            <a:ext cx="2300591" cy="25146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748828"/>
            <a:ext cx="3507205" cy="25146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4572000"/>
            <a:ext cx="3075436" cy="200235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79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05" y="6857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enzyme fluid which is about 1 liter per day that is released when your mouth waters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027" y="5181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 __________ is a protein that speeds up chemical reactions in the body.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13392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ENZYME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564" y="3203794"/>
            <a:ext cx="4461819" cy="1822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842585"/>
            <a:ext cx="2238864" cy="31832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605" y="1849513"/>
            <a:ext cx="2024495" cy="1066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51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39200" cy="460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flap of tissue that seals off the windpipe &amp; prevents food from entering is called what?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muscular tube that connects the mouth to the stomach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7287" y="2182536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EPIGLOTTIS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3487" y="469336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ESOPHAGUS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287" y="4495800"/>
            <a:ext cx="2743200" cy="219674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04800" y="5394454"/>
            <a:ext cx="501713" cy="192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27495" y="5810061"/>
            <a:ext cx="457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631887" y="5257800"/>
            <a:ext cx="2559113" cy="136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94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44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thick, slippery substance produced by the body is called what?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Involuntary waves of muscle contraction that keep food moving along in “one direction” through the digestive system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2203" y="2057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MUCUS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5767" y="5791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PERISTALSIS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700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When food leaves the esophagus, it enters this, it is J-shaped, a muscular pouch located in the abdomen &amp; this organ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3505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STOMACH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518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 average adult’s stomach holds about 2 liters of food.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399" y="2903398"/>
            <a:ext cx="2813207" cy="224843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5100" y="2895600"/>
            <a:ext cx="2209800" cy="22098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1946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is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liquid substance found in the stomach before passing through the pyloric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valve &amp; entering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rest of the digestion system?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728" y="457078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CHYME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128" y="3454021"/>
            <a:ext cx="3276600" cy="308000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 flipH="1">
            <a:off x="3200400" y="5243207"/>
            <a:ext cx="2362200" cy="471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463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05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is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digestive fluid, formed in the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stomach?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composed of hydrochloric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acid &amp;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large quantities of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potassium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chloride &amp;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sodium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chloride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1566" y="3327903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GASTRIC ACID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495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body produces a new stomach lining every 3 days!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14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1120</Words>
  <Application>Microsoft Office PowerPoint</Application>
  <PresentationFormat>On-screen Show (4:3)</PresentationFormat>
  <Paragraphs>140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Digestion &amp; Nervous System</vt:lpstr>
      <vt:lpstr>The process by which your body breaks down the food into small nutrient molecules is called what?</vt:lpstr>
      <vt:lpstr>The process by which nutrient molecules pass through the wall of your digestive system into your blood is called what?</vt:lpstr>
      <vt:lpstr>The enzyme fluid which is about 1 liter per day that is released when your mouth waters  is called what?</vt:lpstr>
      <vt:lpstr>A flap of tissue that seals off the windpipe &amp; prevents food from entering is called what?   A muscular tube that connects the mouth to the stomach is called what?</vt:lpstr>
      <vt:lpstr>A thick, slippery substance produced by the body is called what?   Involuntary waves of muscle contraction that keep food moving along in “one direction” through the digestive system is called what?</vt:lpstr>
      <vt:lpstr>When food leaves the esophagus, it enters this, it is J-shaped, a muscular pouch located in the abdomen &amp; this organ is called what?</vt:lpstr>
      <vt:lpstr>Slide 8</vt:lpstr>
      <vt:lpstr>What is a digestive fluid, formed in the stomach? It is composed of hydrochloric acid &amp; large quantities of potassium chloride &amp; sodium chloride. </vt:lpstr>
      <vt:lpstr>This occurs when stomach acids back up in the esophagus. The condition can be painful &amp; can cause discomfort, since undigested or partially digested food can also move back up to the esophagus from the stomach, it is called what?</vt:lpstr>
      <vt:lpstr>Slide 11</vt:lpstr>
      <vt:lpstr>Tiny finger-shaped structures that cover the inner surface of the small intestines &amp; provide a large surface area through which digested food is absorbed is called what?</vt:lpstr>
      <vt:lpstr>The ________ is located in the upper portion of the abdomen.  It is the largest &amp; heaviest organ inside the body; it breaks down substances &amp; eliminates nitrogen from the body.  It also produces ________; a substance that breaks up fat particles.</vt:lpstr>
      <vt:lpstr>Bile then flows from the liver into the ________________, this organ stores bile from the liver. The ___________ is a triangular organ that lies between the stomach &amp; the first part of the small intestine; it produces enzymes that help break down starches, proteins, &amp; fats.</vt:lpstr>
      <vt:lpstr>One of the last sections of the digestive system, where water is absorbed from food &amp; the remaining material is eliminated from the body is an organ called what?</vt:lpstr>
      <vt:lpstr>The opening at the end of an organism’s digestive system through wastes exit is called what?</vt:lpstr>
      <vt:lpstr>Slide 17</vt:lpstr>
      <vt:lpstr>Slide 18</vt:lpstr>
      <vt:lpstr>The cells that carry information through your nervous system are called __________, or nerve cells.  The message that a neuron carries is called a _______________.  The structure of a neuron enables it to carry nerve impulses.</vt:lpstr>
      <vt:lpstr>Any change or signal in the environment that can make an organism react is called what?</vt:lpstr>
      <vt:lpstr>Slide 21</vt:lpstr>
      <vt:lpstr>A bundle of nerve fibers is called what?</vt:lpstr>
      <vt:lpstr>A __________ Neuron picks up stimuli from the internal or external environment &amp; converts each stimulus into a nerve impulse; your senses.  An _______________ is a neuron that carries nerve impulses to another; they are inside you &amp; a __________ Neuron sends an impulse to a muscle &amp; the muscle contracts in response.</vt:lpstr>
      <vt:lpstr>Slide 24</vt:lpstr>
      <vt:lpstr>Which system is the control center of the body?</vt:lpstr>
      <vt:lpstr>The __________, located in the skull, is the part of the central nervous system that controls most functions in the body.  The _______________ is the thick column of the nerves that branch off in the peripheral nervous system.</vt:lpstr>
      <vt:lpstr>What part of the brain interprets input from the senses, controls the movement of skeletal muscles &amp; carries out complex mental processes such as learning, remembering &amp; making judgments?</vt:lpstr>
      <vt:lpstr>The second largest part of your brain coordinates the actions of your muscles &amp; helps you keep your balance is called what?</vt:lpstr>
      <vt:lpstr>Which system consists of a network of nerves that branch out from the central nervous system &amp; connect it to the rest of your body is called what?</vt:lpstr>
      <vt:lpstr>The nerves of the peripheral nervous systems can be divided into what two groups?</vt:lpstr>
      <vt:lpstr>What are the four types of memory?</vt:lpstr>
      <vt:lpstr>You have about ___________________ brain cells same as when you were born, but you can lose them by how?</vt:lpstr>
      <vt:lpstr>What kind of doctor would you see to treat your nervous system? </vt:lpstr>
      <vt:lpstr>A ____________ is a bruise-like injury of the brain.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Digestion &amp; Nervous System</dc:title>
  <dc:creator>pc_user</dc:creator>
  <cp:lastModifiedBy>pc_user</cp:lastModifiedBy>
  <cp:revision>1</cp:revision>
  <dcterms:created xsi:type="dcterms:W3CDTF">2018-05-01T02:41:01Z</dcterms:created>
  <dcterms:modified xsi:type="dcterms:W3CDTF">2018-05-01T02:44:56Z</dcterms:modified>
</cp:coreProperties>
</file>