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0FD74-E011-4C67-B36C-03F47C5578F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D5C04-42C5-47E7-AF95-B22E717D10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Digestion &amp; Nervous System</a:t>
            </a:r>
            <a:endParaRPr lang="en-US" sz="72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67800" cy="437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occurs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when stomach acids back up in 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esophagus. The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condition can be painful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can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cause discomfort, since undigested or partially digested food can also move back up to the esophagus from 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stomach, it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49530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ACID REFLUX OR HEARTBURN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3947" y="4191000"/>
            <a:ext cx="2533650" cy="253365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280925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8100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organ is the part of the digestive system where most of the chemical digestion takes place.  It is about 6 meters long &amp; takes up two-thirds of the digestion system. What is it?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4267200"/>
            <a:ext cx="434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SMALL 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INTESTINE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3989560"/>
            <a:ext cx="2613738" cy="20574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105174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3382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Tiny finger-shaped structures that cover the inner surface of the small intestines &amp; provide a large surface area through which digested food is absorbed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5800" y="4426377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VILLI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3886200"/>
            <a:ext cx="3581400" cy="2496127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8870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985"/>
            <a:ext cx="9144000" cy="4678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________ is located in the upper portion of the abdomen.  It is the largest &amp; heaviest organ inside the body; it breaks down substances &amp; eliminates nitrogen from the body.  It also produces ________;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substance that breaks up fat particles.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7756" y="1524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LIVER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5873" y="32004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BILE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3500" y="4629622"/>
            <a:ext cx="2811369" cy="2108527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6800" y="4595024"/>
            <a:ext cx="2857500" cy="2143125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605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5668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Bile then flows from the liver into the ________________, this organ stores bile from the liver.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___________ is a triangular organ that lies between the stomach &amp; the first part of the small intestine; it produces enzymes that help break down starches, proteins, &amp; fats.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1430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GALLBLADDER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2500" y="23622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PANCREAS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559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3306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One of the last sections of the digestive system, where water is absorbed from food &amp; the remaining material is eliminated from the body is an organ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3513" y="4527146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LARGE INTESTINES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3505200"/>
            <a:ext cx="2590800" cy="28575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9990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28063"/>
            <a:ext cx="9144000" cy="2697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opening at the end of an organism’s digestive system through wastes exit is called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4200" y="55626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ANUS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957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large intestines ends in a short tube called the what?  It is here where waste materials are compressed into a solid form.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2700" y="257412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RECTUM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490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1800" y="381000"/>
            <a:ext cx="3352800" cy="5857539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6" name="Straight Arrow Connector 5"/>
          <p:cNvCxnSpPr/>
          <p:nvPr/>
        </p:nvCxnSpPr>
        <p:spPr>
          <a:xfrm flipH="1">
            <a:off x="4648200" y="1524000"/>
            <a:ext cx="2286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057400" y="2895600"/>
            <a:ext cx="1981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105400" y="3886200"/>
            <a:ext cx="1981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28800" y="4800600"/>
            <a:ext cx="1981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105400" y="4876800"/>
            <a:ext cx="2362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752600" y="5638800"/>
            <a:ext cx="2895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209800" y="1164879"/>
            <a:ext cx="1828800" cy="5115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495800" y="762000"/>
            <a:ext cx="2438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34200" y="365536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STOMACH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1580" y="1295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ESOPHAGUS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61291" y="4838699"/>
            <a:ext cx="1613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SMALL INTESTINE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05600" y="333882"/>
            <a:ext cx="1766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SALIVARY GLANDS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" y="762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MOUTH &amp; TONGUE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600200" y="1676400"/>
            <a:ext cx="2667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32442" y="19005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EPIGLOTTIS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2458" y="2664767"/>
            <a:ext cx="128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LIVER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828800" y="3962400"/>
            <a:ext cx="2362200" cy="154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4648200" y="4343400"/>
            <a:ext cx="2667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315200" y="4264967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PANCREAS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32442" y="3578051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GALL BLADDER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8558" y="431113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LARGE INTESTINE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4978" y="5389855"/>
            <a:ext cx="1708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RECTUM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3003" y="6260189"/>
            <a:ext cx="5531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DIGESTION SYSTEM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3647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6" grpId="0"/>
      <p:bldP spid="29" grpId="0"/>
      <p:bldP spid="30" grpId="0"/>
      <p:bldP spid="36" grpId="0"/>
      <p:bldP spid="37" grpId="0"/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838200"/>
            <a:ext cx="8991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__________ System receives information about what is happening both inside &amp; outside your body.  It also directs the way in which your body responds to this information.  In addition this system helps maintain homeostasis.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55100" y="7620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NERVOUS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9942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452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cells that carry information through your nervous system are called __________, or nerve cells.  The message that a neuron carries is called a _______________.  The structure of a neuron enables it to carry nerve impulses.</a:t>
            </a:r>
            <a:endParaRPr lang="en-US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15240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NEURONS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7432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NERVE IMPULSE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7078" y="4316994"/>
            <a:ext cx="3023020" cy="2264347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9800" y="4247716"/>
            <a:ext cx="2667000" cy="2333625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9625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67800" cy="1706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process by which your body breaks down the food into small nutrient molecules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320556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DIGESTION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48" y="4988257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There are two types of digestion: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mechanical &amp; chemical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5651" y="2130757"/>
            <a:ext cx="2143125" cy="28575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2209800"/>
            <a:ext cx="2095500" cy="2757237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1823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Any change or signal in the environment that can make an organism react is called what?</a:t>
            </a:r>
            <a:endParaRPr lang="en-US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9938" y="21336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STIMULUS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62" y="2841486"/>
            <a:ext cx="91169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__________ is what your body does in reaction to a stimulus. Automatic movements in response to a signal is called a ____________.</a:t>
            </a:r>
            <a:endParaRPr lang="en-US" sz="4000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795319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RESPONSE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5720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REFLEX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9786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3855" y="6096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Each of your senses picks up a specific type of information about your environment; the sense organs change that information into nerve impulses &amp; send the impulses to your brain.  What are your major senses?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672280"/>
            <a:ext cx="906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VISION, HEARING, SMELL, TASTE, </a:t>
            </a:r>
          </a:p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TOUCH &amp; BALANCE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9230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bundle of nerve fibers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87560" y="1876982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 NERVE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638" y="3256229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are the three different kinds of neurons that are found in the body?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844" y="47244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1. SENSORY NEURONS, </a:t>
            </a:r>
          </a:p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2. INTERNEURONS &amp; </a:t>
            </a:r>
          </a:p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3. MOTOR NEURONS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" y="1316525"/>
            <a:ext cx="2441542" cy="18288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0223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7"/>
            <a:ext cx="9067800" cy="5641905"/>
          </a:xfrm>
        </p:spPr>
        <p:txBody>
          <a:bodyPr>
            <a:noAutofit/>
          </a:bodyPr>
          <a:lstStyle/>
          <a:p>
            <a:r>
              <a:rPr lang="en-US" sz="4000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__________ Neuron picks up stimuli from the internal or external environment &amp; converts each stimulus into a nerve impulse; your senses.  An _______________ is a neuron that carries nerve impulses to another; they are inside you &amp; a __________ Neuron sends an impulse to a muscle &amp; the muscle contracts in response.</a:t>
            </a:r>
            <a:endParaRPr lang="en-US" sz="4000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771" y="279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SENSORY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725057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INTERNEURON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3907971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MOTOR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6429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" y="10668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Your Nervous System has two divisions that work together which are called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5052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CENTRAL NERVOUS SYSTEM &amp; PERIPERAL NERVOUS SYSTEM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3250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Which system is the control center of the body?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600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CENTRAL NERVOUS SYSTEM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2514600"/>
            <a:ext cx="3306536" cy="329184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2600" y="2514600"/>
            <a:ext cx="2465703" cy="329184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6075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3505200" y="-5417"/>
            <a:ext cx="54102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__________, located in the skull, is the part of the central nervous system that controls most functions in the body.  The _______________ is the thick column of the nerves that branch off in the peripheral nervous system.</a:t>
            </a:r>
            <a:endParaRPr lang="en-US" sz="4000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11373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BRAIN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35814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SPINAL CORD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1" y="1066800"/>
            <a:ext cx="3352799" cy="4400549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281675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029"/>
            <a:ext cx="8915400" cy="4144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part of the brain interprets input from the senses, controls the movement of skeletal muscles &amp; carries out complex mental processes such as learning, remembering &amp; making judgments?</a:t>
            </a:r>
            <a:endParaRPr lang="en-US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4419600"/>
            <a:ext cx="54700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CEREBRUM </a:t>
            </a:r>
          </a:p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(IT ALSO IS THE LARGEST PART OF THE BRAIN)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4419600"/>
            <a:ext cx="2774582" cy="2243792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53" y="4419600"/>
            <a:ext cx="3365689" cy="2243792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168391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2620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second largest part of your brain coordinates the actions of your muscles &amp; helps you keep your balance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30480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CEREBELLUM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247" y="4038600"/>
            <a:ext cx="8991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____________, which lies between the cerebellum &amp; the spinal cord, controls your body’s involuntary actions.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4019377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BRAINSTEM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3784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2163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Which system consists of a network of nerves that branch out from the central nervous system &amp; connect it to the rest of your body is called what?</a:t>
            </a:r>
            <a:endParaRPr lang="en-US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30480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PERIPHERAL </a:t>
            </a:r>
          </a:p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NERVOUS SYSTEM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3813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630362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process by which nutrient molecules pass through the wall of your digestive system into your blood is called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3200" y="2389257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ABSORPTION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2495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858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nerves of the peripheral nervous systems can be divided into what two groups?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3622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SOMATIC NERVOUS SYSTEM &amp; AUTOMATIC NERVOUS SYSTEM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810000"/>
            <a:ext cx="9067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nerves of the </a:t>
            </a:r>
            <a:r>
              <a:rPr lang="en-US" sz="4000" b="1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Somatic Nervous System</a:t>
            </a:r>
            <a:r>
              <a:rPr lang="en-US" sz="4000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control voluntary actions &amp; the nerves of the </a:t>
            </a:r>
            <a:r>
              <a:rPr lang="en-US" sz="4000" b="1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Automatic Nervous System</a:t>
            </a:r>
            <a:r>
              <a:rPr lang="en-US" sz="4000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control the involuntary actions.</a:t>
            </a:r>
            <a:endParaRPr lang="en-US" sz="4000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6641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anose="02040602050305030304" pitchFamily="18" charset="0"/>
              </a:rPr>
              <a:t>What are the four types of memory?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5855" y="16764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1. SHORT TERM,</a:t>
            </a:r>
            <a:b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2. LONG TERM,</a:t>
            </a:r>
            <a:b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3. ANCESTROL &amp;</a:t>
            </a:r>
            <a:b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4. ELDETIC (PHOTOGRAPHIC)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927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2399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anose="02040602050305030304" pitchFamily="18" charset="0"/>
              </a:rPr>
              <a:t>You have about ___________________ brain cells same as when you were born, but you can lose them by how?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3810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100 BILLION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2625436"/>
            <a:ext cx="57773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DRUG USE,</a:t>
            </a:r>
            <a:b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ALCOHOL USE &amp;/OR</a:t>
            </a:r>
          </a:p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HURTING YOUR HEAD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32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kind of doctor would you see to treat your nervous system? 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32004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NEUROLOGIST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icture 4" descr="Neurology_shutterstock_1388537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286000"/>
            <a:ext cx="4112744" cy="27432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____________ is a bruise-like injury of the brain.</a:t>
            </a:r>
            <a:endParaRPr lang="en-US" sz="4000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1524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CONCUSSION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7538" y="4572000"/>
            <a:ext cx="2102927" cy="2002352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1748828"/>
            <a:ext cx="2300591" cy="25146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5400" y="1748828"/>
            <a:ext cx="3507205" cy="25146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9600" y="4572000"/>
            <a:ext cx="3075436" cy="2002352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179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605" y="6857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enzyme fluid which is about 1 liter per day that is released when your mouth waters 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027" y="51816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An __________ is a protein that speeds up chemical reactions in the body.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5133924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ENZYME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4564" y="3203794"/>
            <a:ext cx="4461819" cy="18220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1842585"/>
            <a:ext cx="2238864" cy="31832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9605" y="1849513"/>
            <a:ext cx="2024495" cy="10662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3514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839200" cy="460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flap of tissue that seals off the windpipe &amp; prevents food from entering is called what?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muscular tube that connects the mouth to the stomach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7287" y="2182536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EPIGLOTTIS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3487" y="4693364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ESOPHAGUS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0287" y="4495800"/>
            <a:ext cx="2743200" cy="2196746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304800" y="5394454"/>
            <a:ext cx="501713" cy="192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27495" y="5810061"/>
            <a:ext cx="457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631887" y="5257800"/>
            <a:ext cx="2559113" cy="1366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949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5440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thick, slippery substance produced by the body is called what?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Involuntary waves of muscle contraction that keep food moving along in “one direction” through the digestive system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2203" y="20574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MUCUS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95767" y="57912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PERISTALSIS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7006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2392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When food leaves the esophagus, it enters this, it is J-shaped, a muscular pouch located in the abdomen &amp; this organ is called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0" y="3505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STOMACH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15183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An average adult’s stomach holds about 2 liters of food.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399" y="2903398"/>
            <a:ext cx="2813207" cy="2248434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5100" y="2895600"/>
            <a:ext cx="2209800" cy="22098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919468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858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is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liquid substance found in the stomach before passing through the pyloric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valve &amp; entering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rest of the digestion system?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65728" y="4570784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CHYME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128" y="3454021"/>
            <a:ext cx="3276600" cy="3080004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7" name="Straight Arrow Connector 6"/>
          <p:cNvCxnSpPr/>
          <p:nvPr/>
        </p:nvCxnSpPr>
        <p:spPr>
          <a:xfrm flipH="1">
            <a:off x="3200400" y="5243207"/>
            <a:ext cx="2362200" cy="4717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74634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505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is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digestive fluid, formed in the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stomach?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It i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composed of hydrochloric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acid &amp;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large quantities of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potassium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chloride &amp;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sodium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chloride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01566" y="3327903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GASTRIC ACID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4958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Your body produces a new stomach lining every 3 days!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141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25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1120</Words>
  <Application>Microsoft Office PowerPoint</Application>
  <PresentationFormat>On-screen Show (4:3)</PresentationFormat>
  <Paragraphs>140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The Digestion &amp; Nervous System</vt:lpstr>
      <vt:lpstr>The process by which your body breaks down the food into small nutrient molecules is called what?</vt:lpstr>
      <vt:lpstr>The process by which nutrient molecules pass through the wall of your digestive system into your blood is called what?</vt:lpstr>
      <vt:lpstr>The enzyme fluid which is about 1 liter per day that is released when your mouth waters  is called what?</vt:lpstr>
      <vt:lpstr>A flap of tissue that seals off the windpipe &amp; prevents food from entering is called what?   A muscular tube that connects the mouth to the stomach is called what?</vt:lpstr>
      <vt:lpstr>A thick, slippery substance produced by the body is called what?   Involuntary waves of muscle contraction that keep food moving along in “one direction” through the digestive system is called what?</vt:lpstr>
      <vt:lpstr>When food leaves the esophagus, it enters this, it is J-shaped, a muscular pouch located in the abdomen &amp; this organ is called what?</vt:lpstr>
      <vt:lpstr>Slide 8</vt:lpstr>
      <vt:lpstr>What is a digestive fluid, formed in the stomach? It is composed of hydrochloric acid &amp; large quantities of potassium chloride &amp; sodium chloride. </vt:lpstr>
      <vt:lpstr>This occurs when stomach acids back up in the esophagus. The condition can be painful &amp; can cause discomfort, since undigested or partially digested food can also move back up to the esophagus from the stomach, it is called what?</vt:lpstr>
      <vt:lpstr>Slide 11</vt:lpstr>
      <vt:lpstr>Tiny finger-shaped structures that cover the inner surface of the small intestines &amp; provide a large surface area through which digested food is absorbed is called what?</vt:lpstr>
      <vt:lpstr>The ________ is located in the upper portion of the abdomen.  It is the largest &amp; heaviest organ inside the body; it breaks down substances &amp; eliminates nitrogen from the body.  It also produces ________; a substance that breaks up fat particles.</vt:lpstr>
      <vt:lpstr>Bile then flows from the liver into the ________________, this organ stores bile from the liver. The ___________ is a triangular organ that lies between the stomach &amp; the first part of the small intestine; it produces enzymes that help break down starches, proteins, &amp; fats.</vt:lpstr>
      <vt:lpstr>One of the last sections of the digestive system, where water is absorbed from food &amp; the remaining material is eliminated from the body is an organ called what?</vt:lpstr>
      <vt:lpstr>The opening at the end of an organism’s digestive system through wastes exit is called what?</vt:lpstr>
      <vt:lpstr>Slide 17</vt:lpstr>
      <vt:lpstr>Slide 18</vt:lpstr>
      <vt:lpstr>The cells that carry information through your nervous system are called __________, or nerve cells.  The message that a neuron carries is called a _______________.  The structure of a neuron enables it to carry nerve impulses.</vt:lpstr>
      <vt:lpstr>Any change or signal in the environment that can make an organism react is called what?</vt:lpstr>
      <vt:lpstr>Slide 21</vt:lpstr>
      <vt:lpstr>A bundle of nerve fibers is called what?</vt:lpstr>
      <vt:lpstr>A __________ Neuron picks up stimuli from the internal or external environment &amp; converts each stimulus into a nerve impulse; your senses.  An _______________ is a neuron that carries nerve impulses to another; they are inside you &amp; a __________ Neuron sends an impulse to a muscle &amp; the muscle contracts in response.</vt:lpstr>
      <vt:lpstr>Slide 24</vt:lpstr>
      <vt:lpstr>Which system is the control center of the body?</vt:lpstr>
      <vt:lpstr>The __________, located in the skull, is the part of the central nervous system that controls most functions in the body.  The _______________ is the thick column of the nerves that branch off in the peripheral nervous system.</vt:lpstr>
      <vt:lpstr>What part of the brain interprets input from the senses, controls the movement of skeletal muscles &amp; carries out complex mental processes such as learning, remembering &amp; making judgments?</vt:lpstr>
      <vt:lpstr>The second largest part of your brain coordinates the actions of your muscles &amp; helps you keep your balance is called what?</vt:lpstr>
      <vt:lpstr>Which system consists of a network of nerves that branch out from the central nervous system &amp; connect it to the rest of your body is called what?</vt:lpstr>
      <vt:lpstr>The nerves of the peripheral nervous systems can be divided into what two groups?</vt:lpstr>
      <vt:lpstr>What are the four types of memory?</vt:lpstr>
      <vt:lpstr>You have about ___________________ brain cells same as when you were born, but you can lose them by how?</vt:lpstr>
      <vt:lpstr>What kind of doctor would you see to treat your nervous system? </vt:lpstr>
      <vt:lpstr>A ____________ is a bruise-like injury of the brain.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Digestion &amp; Nervous System</dc:title>
  <dc:creator>pc_user</dc:creator>
  <cp:lastModifiedBy>pc_user</cp:lastModifiedBy>
  <cp:revision>1</cp:revision>
  <dcterms:created xsi:type="dcterms:W3CDTF">2018-05-01T02:41:01Z</dcterms:created>
  <dcterms:modified xsi:type="dcterms:W3CDTF">2018-05-01T02:44:56Z</dcterms:modified>
</cp:coreProperties>
</file>