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4571-B9BA-4226-A071-EA5736C5122E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28A0-4A82-40DB-8B35-C076EB40C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4571-B9BA-4226-A071-EA5736C5122E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28A0-4A82-40DB-8B35-C076EB40C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4571-B9BA-4226-A071-EA5736C5122E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28A0-4A82-40DB-8B35-C076EB40C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4571-B9BA-4226-A071-EA5736C5122E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28A0-4A82-40DB-8B35-C076EB40C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4571-B9BA-4226-A071-EA5736C5122E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28A0-4A82-40DB-8B35-C076EB40C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4571-B9BA-4226-A071-EA5736C5122E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28A0-4A82-40DB-8B35-C076EB40C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4571-B9BA-4226-A071-EA5736C5122E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28A0-4A82-40DB-8B35-C076EB40C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4571-B9BA-4226-A071-EA5736C5122E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28A0-4A82-40DB-8B35-C076EB40C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4571-B9BA-4226-A071-EA5736C5122E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28A0-4A82-40DB-8B35-C076EB40C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4571-B9BA-4226-A071-EA5736C5122E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28A0-4A82-40DB-8B35-C076EB40C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4571-B9BA-4226-A071-EA5736C5122E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28A0-4A82-40DB-8B35-C076EB40C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04571-B9BA-4226-A071-EA5736C5122E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B28A0-4A82-40DB-8B35-C076EB40C0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09800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/>
            </a:r>
            <a:br>
              <a:rPr lang="en-US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</a:b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THE </a:t>
            </a: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HUMAN BODY:</a:t>
            </a:r>
            <a:br>
              <a:rPr lang="en-US" sz="5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</a:b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The Skeletal &amp; Muscular Organ Systems</a:t>
            </a:r>
            <a:endParaRPr lang="en-US" sz="5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  <a:reflection blurRad="6350" stA="60000" endA="900" endPos="58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2023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246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connective tissue that is softer than bone, but flexible &amp; strong is called what? To feel it touch your nose &amp; ears.</a:t>
            </a:r>
            <a:endParaRPr lang="en-US" dirty="0"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3540" y="4157332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CARTILAGE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2286000"/>
            <a:ext cx="2950197" cy="22098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3130150"/>
            <a:ext cx="2762250" cy="276225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 descr="Great White Shark2_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4800600"/>
            <a:ext cx="3048000" cy="1628853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30348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place in the body where two bones come together &amp; enable movement is a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2588712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JOINT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1" y="1600200"/>
            <a:ext cx="3352800" cy="2684911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4303455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Movable joints allow the body to make a wide range of movements, there are four types of joints: ball-and-socket, pivot, hinge, &amp; gliding.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2012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230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Bones are organs that contain two types of tissue. _________________ is the hard outer layer of the bone. _______________ is the interior region of bone that contains many tiny holes.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7455" y="8382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COMPACT BONE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SPONGY BONE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6946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3687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As people become older, their bones begin to lose some of the minerals they contain.  Mineral lose can lead to _______________, a condition in which the body’s bones become weak &amp; break easily.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7" y="2057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OSTEOPOROSIS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1032" y="4114800"/>
            <a:ext cx="3048000" cy="2253885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199" y="4414217"/>
            <a:ext cx="2189757" cy="1655049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4426732"/>
            <a:ext cx="1828800" cy="1630017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4551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There are a total about how many Muscles in the Human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ody?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15240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200?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8802" y="15240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…NOPE!</a:t>
            </a:r>
            <a:endParaRPr lang="en-US" sz="4000" b="1" i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2071" y="2239431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300?</a:t>
            </a:r>
            <a:endParaRPr lang="en-US" sz="4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248639"/>
            <a:ext cx="6832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…THAT’S NOT RIGHT EITHER.</a:t>
            </a:r>
            <a:endParaRPr lang="en-US" sz="4400" b="1" i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64" y="3035432"/>
            <a:ext cx="6489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HOW DOES 400 SOUND?</a:t>
            </a:r>
            <a:endParaRPr lang="en-US" sz="48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866429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STILL A LITTLE SHORT.</a:t>
            </a:r>
            <a:endParaRPr lang="en-US" sz="4800" b="1" i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56582" y="4648200"/>
            <a:ext cx="91696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“THERE IS ABOUT 600 MUSCLES IN THE BODY!!”</a:t>
            </a:r>
            <a:endParaRPr lang="en-US" sz="6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0899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bones in movable joints are held together by strong connective tissues called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9291" y="41148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LIGAMENTS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813" y="3203350"/>
            <a:ext cx="2504260" cy="2706986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3222486"/>
            <a:ext cx="3468442" cy="2587991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5129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672606"/>
            <a:ext cx="922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Your body has three types of muscle tissue &amp; they are what?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5652" y="5181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1. SKELETAL MUSCLE, 2. SMOOTH MUSCLE, &amp; 3. CARDIAC MUSCLE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1125" y="69499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Muscles that are not under your conscious control are _______________ muscles &amp; muscles that are under your control are called ___________ muscles.  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5455" y="1241599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INVOLUNTARY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4355" y="2500093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VOLUNTARY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8649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is a strong connective tissue that attaches muscle to bone?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4749" y="1828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TENDON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2895600"/>
            <a:ext cx="2590800" cy="305389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3089045"/>
            <a:ext cx="3560582" cy="26670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9532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2697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type of voluntary muscles are attached to the bones of your skeleton?  These muscles provide the force that moves your bones.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0168" y="4078523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SKELETAL MUSCLES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3581400"/>
            <a:ext cx="3203504" cy="2317687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3063843"/>
            <a:ext cx="2879706" cy="33528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669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2697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type of involuntary muscles are inside many of the internal organs of the body, such as walls of the stomach &amp; blood vessels?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9362" y="297971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SMOOTH MUSCLES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3780909"/>
            <a:ext cx="2658011" cy="2658011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3964710"/>
            <a:ext cx="3633664" cy="2290407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4618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57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Skeletal System provides five major functions which are…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09800"/>
            <a:ext cx="906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1. SHAPE &amp; SUPPORT</a:t>
            </a:r>
          </a:p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2. ENABLES YOU TO MOVE</a:t>
            </a:r>
            <a:b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</a:b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3. PROTECTS YOUR INTERNAL ORGANS</a:t>
            </a:r>
            <a:b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</a:b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4. PRODUCES BLOOD CELLS &amp;</a:t>
            </a:r>
            <a:b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</a:b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5. STORES CERTAIN MATERIALS UNTIL YOUR BODY NEEDS THEM.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6053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246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type of involuntary muscle, is similar to smooth muscles but never gets tired &amp; continuously has contractions?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5121" y="3505200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CARDIAC MUSCLES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3438116"/>
            <a:ext cx="2557731" cy="2557731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200" y="3438115"/>
            <a:ext cx="3123139" cy="2557731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6322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48307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Muscles can only ____________ when they receive messages from the nervous system, not extend.  While one muscle contracts, the other muscle in the pair returns to its original length or relaxes.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4610" y="4572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CONTRACT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800" y="4342646"/>
            <a:ext cx="3097530" cy="20574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8833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26 bones that make up the center of your back is called your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2360" y="2052102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VERTEBRATE (BACKBONE)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752600"/>
            <a:ext cx="4038600" cy="484632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6274" y="3505200"/>
            <a:ext cx="2976372" cy="23622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56250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2392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word skeleton actually comes from a Greek word meaning “a dried body.”  Bones are made up of two main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minerals;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which are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5565" y="3085224"/>
            <a:ext cx="3612615" cy="2705975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3048000"/>
            <a:ext cx="3291840" cy="27432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6282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How Many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B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ones Does the </a:t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Human Body Have?</a:t>
            </a:r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  <a:reflection blurRad="6350" stA="60000" endA="900" endPos="58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2286000"/>
            <a:ext cx="61341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Approximately 206 bones, however a new born has 275, as the human body grows the bones fuse together.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905000"/>
            <a:ext cx="2582159" cy="43434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7411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Of all 206 bones in the human body which one is the biggest?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3311179" y="2298700"/>
            <a:ext cx="2514600" cy="44704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318221" y="19050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FEMUR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4026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3154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Behind the eardrum is an area called the middle-ear it contains the three smallest bones in the human body – the __________, the __________ &amp; the __________.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0400" y="3429000"/>
            <a:ext cx="3359320" cy="26174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34290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ANVIL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4419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HAMMER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6324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STIRRUP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48000" y="3810000"/>
            <a:ext cx="990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8768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</p:cNvCxnSpPr>
          <p:nvPr/>
        </p:nvCxnSpPr>
        <p:spPr>
          <a:xfrm flipH="1" flipV="1">
            <a:off x="4572000" y="5105400"/>
            <a:ext cx="4191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8A1B-DF34-47DD-A2D0-95E3DDC388F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19812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ANVIL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4173" y="1989431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HAMMER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93473" y="2689086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STIRRUP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2894748"/>
            <a:ext cx="1447800" cy="998379"/>
          </a:xfrm>
          <a:prstGeom prst="rect">
            <a:avLst/>
          </a:prstGeom>
          <a:ln w="38100" cap="sq">
            <a:solidFill>
              <a:schemeClr val="tx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377" y="4876800"/>
            <a:ext cx="1439096" cy="1248114"/>
          </a:xfrm>
          <a:prstGeom prst="rect">
            <a:avLst/>
          </a:prstGeom>
          <a:ln w="38100" cap="sq">
            <a:solidFill>
              <a:schemeClr val="tx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4200" y="4802787"/>
            <a:ext cx="1422400" cy="1422400"/>
          </a:xfrm>
          <a:prstGeom prst="rect">
            <a:avLst/>
          </a:prstGeom>
          <a:ln w="38100" cap="sq">
            <a:solidFill>
              <a:schemeClr val="tx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100013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686800" cy="3687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bones protect the lungs &amp; inner organs?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bone protects your brain?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524000"/>
            <a:ext cx="3153658" cy="23622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599" y="4800600"/>
            <a:ext cx="2830717" cy="1883713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114799" y="24384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RIBS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8282" y="52578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YOUR SKULL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52849" y="1887468"/>
            <a:ext cx="2857500" cy="1809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023333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spaces in bones that contain a soft connective tissue called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94364" y="1843134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MARROW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895600"/>
            <a:ext cx="8991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There are two types of marrow: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ook Antiqua" pitchFamily="18" charset="0"/>
              </a:rPr>
              <a:t>Red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&amp; 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Book Antiqua" pitchFamily="18" charset="0"/>
              </a:rPr>
              <a:t>Yellow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. 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ook Antiqua" pitchFamily="18" charset="0"/>
              </a:rPr>
              <a:t>Red Marrow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produces Red Blood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ells &amp; 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Book Antiqua" pitchFamily="18" charset="0"/>
              </a:rPr>
              <a:t>Yellow Marrow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stores fat, which serves as an energy reserve. 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3872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608</Words>
  <Application>Microsoft Office PowerPoint</Application>
  <PresentationFormat>On-screen Show (4:3)</PresentationFormat>
  <Paragraphs>82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THE HUMAN BODY: The Skeletal &amp; Muscular Organ Systems</vt:lpstr>
      <vt:lpstr>Slide 2</vt:lpstr>
      <vt:lpstr>The 26 bones that make up the center of your back is called your what?</vt:lpstr>
      <vt:lpstr>The word skeleton actually comes from a Greek word meaning “a dried body.”  Bones are made up of two main minerals; which are what?</vt:lpstr>
      <vt:lpstr>How Many Bones Does the  Human Body Have?</vt:lpstr>
      <vt:lpstr>Of all 206 bones in the human body which one is the biggest?</vt:lpstr>
      <vt:lpstr>Behind the eardrum is an area called the middle-ear it contains the three smallest bones in the human body – the __________, the __________ &amp; the __________.</vt:lpstr>
      <vt:lpstr>What bones protect the lungs &amp; inner organs?     What bone protects your brain?</vt:lpstr>
      <vt:lpstr>The spaces in bones that contain a soft connective tissue called what?</vt:lpstr>
      <vt:lpstr>A connective tissue that is softer than bone, but flexible &amp; strong is called what? To feel it touch your nose &amp; ears.</vt:lpstr>
      <vt:lpstr>A place in the body where two bones come together &amp; enable movement is a what?</vt:lpstr>
      <vt:lpstr>Bones are organs that contain two types of tissue. _________________ is the hard outer layer of the bone. _______________ is the interior region of bone that contains many tiny holes.</vt:lpstr>
      <vt:lpstr>As people become older, their bones begin to lose some of the minerals they contain.  Mineral lose can lead to _______________, a condition in which the body’s bones become weak &amp; break easily.</vt:lpstr>
      <vt:lpstr>There are a total about how many Muscles in the Human Body?</vt:lpstr>
      <vt:lpstr>The bones in movable joints are held together by strong connective tissues called what?</vt:lpstr>
      <vt:lpstr>Slide 16</vt:lpstr>
      <vt:lpstr>What is a strong connective tissue that attaches muscle to bone?</vt:lpstr>
      <vt:lpstr>What type of voluntary muscles are attached to the bones of your skeleton?  These muscles provide the force that moves your bones.</vt:lpstr>
      <vt:lpstr>What type of involuntary muscles are inside many of the internal organs of the body, such as walls of the stomach &amp; blood vessels?</vt:lpstr>
      <vt:lpstr>What type of involuntary muscle, is similar to smooth muscles but never gets tired &amp; continuously has contractions?</vt:lpstr>
      <vt:lpstr>Muscles can only ____________ when they receive messages from the nervous system, not extend.  While one muscle contracts, the other muscle in the pair returns to its original length or relaxes.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HUMAN BODY: The Skeletal &amp; Muscular Organ Systems</dc:title>
  <dc:creator>pc_user</dc:creator>
  <cp:lastModifiedBy>pc_user</cp:lastModifiedBy>
  <cp:revision>1</cp:revision>
  <dcterms:created xsi:type="dcterms:W3CDTF">2018-03-18T23:15:43Z</dcterms:created>
  <dcterms:modified xsi:type="dcterms:W3CDTF">2018-03-18T23:21:13Z</dcterms:modified>
</cp:coreProperties>
</file>