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5" r:id="rId6"/>
    <p:sldId id="266" r:id="rId7"/>
    <p:sldId id="267" r:id="rId8"/>
    <p:sldId id="264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2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E0090-A4D8-4427-B9B1-C9D72BD1F9DB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2F80-AF74-4DE6-BF3B-7E68F70D0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7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2ADDC-5920-45F0-8837-5C32555F1C42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189E-D3E2-42C5-91A0-F02B75450981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9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AB2F-CABF-4065-88B7-61544436988B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6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3C40-CF0F-47C4-B1AD-8E63E2C6BA71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6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0296-E77D-4F06-824E-234A71A69BAE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8654-15E1-43F0-94DB-FB9D4F28F27B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7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4BE2-F048-4C93-9E3D-53D0B859E6DB}" type="datetime1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2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CE65-4076-4444-A425-E872484BC826}" type="datetime1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7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260D4-1002-41CA-A8FB-63241098A501}" type="datetime1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9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241-5DB8-42A0-BEDD-6E31CA3BBB66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8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62-18C1-4578-83B0-557F966C42E6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5152-6F43-4ECE-8088-450F9C07E58F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01F91-1C47-4723-93B1-2DCBB1E9A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0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Human Impact Project:</a:t>
            </a:r>
            <a:br>
              <a:rPr lang="en-US" sz="7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Science &amp; Social Studies</a:t>
            </a:r>
            <a:b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6</a:t>
            </a:r>
            <a:r>
              <a:rPr lang="en-US" sz="5400" b="1" baseline="30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</a:t>
            </a: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grade</a:t>
            </a:r>
            <a:endParaRPr lang="en-US" sz="5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Research Content (15 points)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95371"/>
              </p:ext>
            </p:extLst>
          </p:nvPr>
        </p:nvGraphicFramePr>
        <p:xfrm>
          <a:off x="228600" y="1143000"/>
          <a:ext cx="8686799" cy="52157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15734"/>
                <a:gridCol w="2470558"/>
                <a:gridCol w="2629949"/>
                <a:gridCol w="2470558"/>
              </a:tblGrid>
              <a:tr h="323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Exemplary  (5 points)</a:t>
                      </a:r>
                      <a:endParaRPr lang="en-US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Satisfactory 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(3-4 points)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Unsatisfactory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0-2 points)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is thorough, timely, and addresses content related to both the greater issue and the specific requirements of the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project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is adequate and addresses content related to the requirements of the project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is inadequate and/or does not address content related to the requirements of the project</a:t>
                      </a:r>
                      <a:endParaRPr lang="en-US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12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Works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Cited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Bibliography is completed according to MLA guidelines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Bibliography is completed according to MLA guidelines with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errors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Bibliography is not completed according to MLA guidelines</a:t>
                      </a:r>
                      <a:endParaRPr lang="en-US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12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Sources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includes 3 sources, including both textbook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internet 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sources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includes fewer than 3 sources, including both  textbook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internet </a:t>
                      </a: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sources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Research does not include both textbook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internet sources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Presentation Rubric (15 points)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128077"/>
              </p:ext>
            </p:extLst>
          </p:nvPr>
        </p:nvGraphicFramePr>
        <p:xfrm>
          <a:off x="152400" y="1219200"/>
          <a:ext cx="8686800" cy="539072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67366"/>
                <a:gridCol w="2573866"/>
                <a:gridCol w="2493434"/>
                <a:gridCol w="2252134"/>
              </a:tblGrid>
              <a:tr h="501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Exemplary  (5 points)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Satisfactory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(3-4 points)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Unsatisfactory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0-2 points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0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Eye Contact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Voice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Keeps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eye contact with audience throughout the entire 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Speaks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loud enough for audience to hear throughout the entire presentation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Keeps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eye contact with audience throughout most of the 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Speaks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loud enough for audience to hear throughout most of the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Does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not keep eye contact throughout the 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-Does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not speak loud enough for audience to hear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4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Visual Aids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Visual aids (slide show, poster,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etc.)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are neat,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organized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&amp;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utilized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effectively in the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Visual aids (slide show, poster,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etc.)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are created and used in the presentation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Visual aids are not used in the presentation 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8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Group Participation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All group members speak more than once during the presentation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All group members speak once during the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presentation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Not all group members speak during the presentation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Essential Question: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How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can the issues created by humans in the Great Lakes region be addressed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corrected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6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Project Purpose: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Identify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specific issue facing the 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Great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Lakes region due to human overpopulation that falls under one of the following categories: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habitat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loss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,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pollution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, or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invasive species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Describe how humans have created this issue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develop a possible solution to the problem.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Project Guidelines: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114800"/>
          </a:xfrm>
        </p:spPr>
        <p:txBody>
          <a:bodyPr>
            <a:normAutofit fontScale="5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Research a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specific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issue facing the Great Lakes region that falls under one of the following categories:</a:t>
            </a: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-Habitat </a:t>
            </a:r>
            <a:r>
              <a:rPr lang="en-US" sz="4000" b="1" i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</a:t>
            </a: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oss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-Pollution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-Invasive Species (non-native)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Determine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three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(3)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specific ways this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issue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causing a problem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Describe how human beings have created this issue</a:t>
            </a:r>
          </a:p>
          <a:p>
            <a:pPr lvl="0">
              <a:buFont typeface="Wingdings" pitchFamily="2" charset="2"/>
              <a:buChar char="v"/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Develop a possible solution to this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issue</a:t>
            </a: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-Detailed plan </a:t>
            </a: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-Be realistic (if the technology doesn’t exist you can’t make it up)</a:t>
            </a:r>
          </a:p>
          <a:p>
            <a:pPr lvl="1">
              <a:buNone/>
            </a:pP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</a:t>
            </a:r>
            <a:r>
              <a:rPr lang="en-US" sz="4000" b="1" i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</a:t>
            </a: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ime </a:t>
            </a: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required, support needed, who’s involved?, etc.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Habitat Loss: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Some Great Lakes region habitat loss topics include…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-Wetlands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-Dunes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-Forest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Pollution: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Some Great Lakes region pollution topics include…</a:t>
            </a:r>
          </a:p>
          <a:p>
            <a:pPr lvl="1">
              <a:buNone/>
            </a:pP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-Microbeads</a:t>
            </a:r>
          </a:p>
          <a:p>
            <a:pPr lvl="1">
              <a:buNone/>
            </a:pP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-Chemical Dumping (Point Source Pollution)</a:t>
            </a:r>
          </a:p>
          <a:p>
            <a:pPr lvl="1">
              <a:buNone/>
            </a:pP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-Non-Point Source Pollution</a:t>
            </a:r>
            <a:endParaRPr lang="en-US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Invasive Species: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Some Great Lakes region invasive (non-native) species topics include…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-Zebra &amp; Q</a:t>
            </a:r>
            <a:r>
              <a:rPr lang="en-US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u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agga Mussels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-Purple Loosestrife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-Sea Lampreys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-Asian Carp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-Round Goby</a:t>
            </a:r>
          </a:p>
          <a:p>
            <a:pPr lvl="1">
              <a:buNone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-Pragmatists (plant)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7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Grading:</a:t>
            </a:r>
            <a:endParaRPr lang="en-US" sz="7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60 points summative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Grade will be calculated &amp; cut in half</a:t>
            </a:r>
          </a:p>
          <a:p>
            <a:pPr lvl="1">
              <a:buNone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-30 points summative toward Science</a:t>
            </a:r>
          </a:p>
          <a:p>
            <a:pPr lvl="1">
              <a:buNone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-30 points summative toward Social Studies</a:t>
            </a:r>
          </a:p>
          <a:p>
            <a:pPr lvl="2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Ex: Student receives an overall grade of 50 out of 60 points on the project</a:t>
            </a:r>
          </a:p>
          <a:p>
            <a:pPr lvl="3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Divide 50 in half (50/2) = 25</a:t>
            </a:r>
          </a:p>
          <a:p>
            <a:pPr lvl="4">
              <a:buNone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-(25 out of 30 points go to Science)</a:t>
            </a:r>
          </a:p>
          <a:p>
            <a:pPr lvl="4">
              <a:buNone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-(25 out of 30 points go to Social Studies)</a:t>
            </a:r>
            <a:endParaRPr lang="en-US" sz="32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Content Rubric (30 points)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587755"/>
              </p:ext>
            </p:extLst>
          </p:nvPr>
        </p:nvGraphicFramePr>
        <p:xfrm>
          <a:off x="152400" y="1143000"/>
          <a:ext cx="8839200" cy="53664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14854"/>
                <a:gridCol w="2388973"/>
                <a:gridCol w="2388973"/>
                <a:gridCol w="2946400"/>
              </a:tblGrid>
              <a:tr h="429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Exemplary  (9-10 points)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Satisfactory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(5-8 points)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Unsatisfactory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(0-4 points)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4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Problem Identified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Specific problem related to pollution, invasive species, or habitat loss in the Great Lakes region is identified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thoroughly described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Specific problem related to pollution, invasive species, or habitat loss in the Great Lakes region is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identified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Specific problem related to pollution, invasive species, or habitat loss in the Great Lakes region is not identified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9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Human Impact Described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The problem is clearly identified as being caused by human activity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&amp;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the 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role of humans is thoroughly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described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The problem is identified as being caused by as being connected to human activity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The problem is not identified as being caused by human activity</a:t>
                      </a:r>
                      <a:endParaRPr lang="en-US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9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Solution Proposed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 realistic solution to the problem is proposed and thoroughly </a:t>
                      </a: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explained, including time required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, cost &amp; misc.</a:t>
                      </a:r>
                      <a:endParaRPr lang="en-US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 realistic solution to the problem is proposed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 realistic solution to the problem is not proposed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01F91-1C47-4723-93B1-2DCBB1E9A8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8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788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Human Impact Project: Science &amp; Social Studies 6th grade</vt:lpstr>
      <vt:lpstr>Essential Question:</vt:lpstr>
      <vt:lpstr>Project Purpose:</vt:lpstr>
      <vt:lpstr>Project Guidelines:</vt:lpstr>
      <vt:lpstr>Habitat Loss:</vt:lpstr>
      <vt:lpstr>Pollution:</vt:lpstr>
      <vt:lpstr>Invasive Species:</vt:lpstr>
      <vt:lpstr>Grading:</vt:lpstr>
      <vt:lpstr>Content Rubric (30 points)</vt:lpstr>
      <vt:lpstr>Research Content (15 points)</vt:lpstr>
      <vt:lpstr>Presentation Rubric (15 points)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</cp:revision>
  <dcterms:created xsi:type="dcterms:W3CDTF">2014-10-27T10:08:10Z</dcterms:created>
  <dcterms:modified xsi:type="dcterms:W3CDTF">2018-02-01T19:28:43Z</dcterms:modified>
</cp:coreProperties>
</file>