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57" r:id="rId4"/>
    <p:sldId id="275" r:id="rId5"/>
    <p:sldId id="281" r:id="rId6"/>
    <p:sldId id="258" r:id="rId7"/>
    <p:sldId id="259" r:id="rId8"/>
    <p:sldId id="260" r:id="rId9"/>
    <p:sldId id="277" r:id="rId10"/>
    <p:sldId id="282" r:id="rId11"/>
    <p:sldId id="261" r:id="rId12"/>
    <p:sldId id="280" r:id="rId13"/>
    <p:sldId id="262" r:id="rId14"/>
    <p:sldId id="264" r:id="rId15"/>
    <p:sldId id="263" r:id="rId16"/>
    <p:sldId id="265" r:id="rId17"/>
    <p:sldId id="266" r:id="rId18"/>
    <p:sldId id="267" r:id="rId19"/>
    <p:sldId id="269" r:id="rId20"/>
    <p:sldId id="268" r:id="rId21"/>
    <p:sldId id="270" r:id="rId22"/>
    <p:sldId id="283" r:id="rId23"/>
    <p:sldId id="271" r:id="rId24"/>
    <p:sldId id="272" r:id="rId25"/>
    <p:sldId id="278" r:id="rId26"/>
    <p:sldId id="273" r:id="rId27"/>
    <p:sldId id="279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1865-4602-4A4D-8526-663DEBE4F98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5766-A5EE-41D4-B6B6-E531FCFD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751-F617-442F-A401-2AC9AA0F79F6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411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42B-CD9A-4E2B-8AE3-2D4B116235F0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014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8208-EDAA-4303-90D4-DE9EB8BD9208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78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17CB-C288-4C2F-88C1-FBE86E973EA9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212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D77-AD7B-4A07-B2AA-8CC9DE20878F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467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0E46-B690-4D55-AF3A-59DB3B668B55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793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6BA-0F82-4A6C-BEBB-D39C666028AF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473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7D52-4EE4-4706-A2A5-3FD7FFBD0D2E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466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71D-697D-42F2-8C12-195E0F83ADEE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86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C8ED-371F-446D-AD98-9B98ED74FC1C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48BD-2E88-4AE1-A9F2-C29EEB6665EF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568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6048-2D29-4F5D-A7A7-96E5C6DE26CC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34D1-3E9E-4D8F-8A49-DD86B69B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Chapter 4: The Great Lakes: The U.S. &amp; Canada’s Freshwater Treasure</a:t>
            </a:r>
            <a:endParaRPr lang="en-US" sz="6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5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89"/>
            <a:ext cx="913014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What do you know about the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Great Lakes?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855" y="126032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8 U.S. States border the Great Lakes.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Almost 21% of all the fresh water in the world is found in the Great Lakes.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There are over 3,500 different species within the Great Lakes.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They are also known as “America’s Inland Seas”.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They contain 23 quadrillion liters of water.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87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geographic area that includes all of the land &amp; waterways that drain into a body of water; sometimes called 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drainage basin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or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8527" y="404683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WATERSHED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03692"/>
            <a:ext cx="5455653" cy="37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7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533400"/>
            <a:ext cx="91301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The triangle-shaped deposit of sand &amp; sediment that occurs where a river flows into an ocean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0" y="396488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DELTA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5420876" cy="406565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1881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All of the feeding relationships within an ecosystem where each living thing provides food energy to other living things within that ecosystem is called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66855" y="4338905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FOOD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8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Damage to the natural environment caused by harmful substances is known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EDAB-7D61-4C54-8F4A-3D7730BCAE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46564" y="1981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POLLUTION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895600"/>
            <a:ext cx="6400800" cy="33604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3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series of plants &amp; animals, each of which depends on the one below it for food and is usually part of a food web;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91691"/>
            <a:ext cx="8852450" cy="34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3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Water pollution from a single place, such as a discharge pipe at a plant that treats sewage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200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POINT-SOURCE POLLUTION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chemical or substance that is poisonous to humans or other living things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56164"/>
            <a:ext cx="3505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3091"/>
            <a:ext cx="4684068" cy="349730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7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Pollution that does not come from a single location, but rather from many sources such as runoff from farms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3581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NON-POINT SOURCE POLLUTION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54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Something that pollutes, or damages, air, soil, or water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057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POLLUTANTS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" y="3352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Bits of soil left in a place by moving water is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334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SEDIMENT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3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How can people best use &amp; protect Earth’s freshwater ecosystems?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12963" r="15203" b="15901"/>
          <a:stretch/>
        </p:blipFill>
        <p:spPr>
          <a:xfrm>
            <a:off x="1967345" y="2057400"/>
            <a:ext cx="4953000" cy="36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4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Water from rainfall that is not absorbed into the soil &amp; instead flows into streams &amp; lakes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3962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RUNOFF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635400"/>
            <a:ext cx="5334000" cy="4000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055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Nonnative plants and animals that invade an ecosystem &amp; challenge it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247629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INVASIVE SPECIES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r="16014"/>
          <a:stretch/>
        </p:blipFill>
        <p:spPr>
          <a:xfrm>
            <a:off x="152400" y="2438399"/>
            <a:ext cx="3209256" cy="4032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33239"/>
            <a:ext cx="5562600" cy="29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2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Some Invasive Species that are known within the Great Lakes Region are…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ZEBRA &amp; QUAGGA MUSSELS</a:t>
            </a:r>
          </a:p>
          <a:p>
            <a:pPr lvl="1"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PURPLE LOOSESTRIFE</a:t>
            </a:r>
          </a:p>
          <a:p>
            <a:pPr lvl="1"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SEA LAMPREYS</a:t>
            </a:r>
          </a:p>
          <a:p>
            <a:pPr lvl="1"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ASIAN CARP</a:t>
            </a:r>
          </a:p>
          <a:p>
            <a:pPr lvl="1"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ROUND GOBY</a:t>
            </a:r>
          </a:p>
          <a:p>
            <a:pPr lvl="1"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PRAGMATISTS</a:t>
            </a:r>
          </a:p>
        </p:txBody>
      </p:sp>
    </p:spTree>
    <p:extLst>
      <p:ext uri="{BB962C8B-B14F-4D97-AF65-F5344CB8AC3E}">
        <p14:creationId xmlns:p14="http://schemas.microsoft.com/office/powerpoint/2010/main" val="3747755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natural environment in which a plant or animal lives is called its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EDAB-7D61-4C54-8F4A-3D7730BCAE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2057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HABITAT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57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An area where the soil is usually wet, damp or covered with water.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WETLAND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63743"/>
            <a:ext cx="8915400" cy="403890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674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What is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an underground layer of water-bearing permeable rock, rock fractures or unconsolidated materials (gravel, sand, or silt) from which groundwater can be extracted using 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water well?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t="20000" r="2393" b="9495"/>
          <a:stretch/>
        </p:blipFill>
        <p:spPr>
          <a:xfrm>
            <a:off x="180109" y="3505200"/>
            <a:ext cx="5382491" cy="2977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1309" y="463975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AQUIFER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84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6498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MISSOURI RIVER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longest river in the United States is what?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8872"/>
            <a:ext cx="4180929" cy="3352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30480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Hint: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it is NOT the Mississippi River (as it’s the widest)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5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429000" cy="62626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304800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cutting of large areas of forests for human activities such as buildings for businesses &amp; residential is called what?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5486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DEFORESTATION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4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Is the gradual increase in the temperature of Earth’s surface over time is called what?</a:t>
            </a:r>
            <a:endParaRPr lang="en-US" dirty="0">
              <a:solidFill>
                <a:srgbClr val="FFC000"/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3276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GLOBAL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WARMING</a:t>
            </a:r>
            <a:endParaRPr lang="en-US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375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large mass of ice found near Earth’s poles or in high cold mountain valleys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GLACIER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(CONTINENTAL &amp; ALPINE GLACIER)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5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1BA2-F0FA-4A8E-8CEE-BD955138B7BF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36231"/>
            <a:ext cx="4648200" cy="288345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5" y="486349"/>
            <a:ext cx="3657601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r="25244"/>
          <a:stretch/>
        </p:blipFill>
        <p:spPr>
          <a:xfrm>
            <a:off x="6019800" y="3564082"/>
            <a:ext cx="2514600" cy="19841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038600" y="2819400"/>
            <a:ext cx="228600" cy="1447800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9295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“DID YOU KNOW THERE HAS BEEN </a:t>
            </a:r>
            <a:r>
              <a:rPr lang="en-US" sz="1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THREE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 ICE AGES?”</a:t>
            </a:r>
            <a:endParaRPr lang="en-US" sz="14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3291" y="152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Much of North America was covered in ice 20,000 years ago which is considered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what?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7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5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community of all the loving things in an area &amp; the environment in which they live (similar to a biome) is called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81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ECOSYSTEM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Made up of water that is not salty; this term is also used to describe creatures that live in this kind of water.  This referrers to what?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3927" y="3151257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FRESHWATER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" y="3962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GREAT LAKES MAKE UP THE WORLD’S LARGEST FRESHWATER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ECOSYSTEM ALMOST 21%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0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5999" y="23622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THE GREAT LAKES</a:t>
            </a:r>
          </a:p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URON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NTARIO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ICHIGAN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RIE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UPERIOR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655625" cy="3505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50800" dir="5400000" algn="ctr" rotWithShape="0">
              <a:srgbClr val="FFC000"/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Where is the biggest area of fresh water in the world?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98" y="5583382"/>
            <a:ext cx="465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Lake Michigan, is the only one of the Great Lakes to be entirely in the U.S. territory.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06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4D1-3E9E-4D8F-8A49-DD86B69B7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695</Words>
  <Application>Microsoft Office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4: The Great Lakes: The U.S. &amp; Canada’s Freshwater Treasure</vt:lpstr>
      <vt:lpstr>How can people best use &amp; protect Earth’s freshwater ecosystems?</vt:lpstr>
      <vt:lpstr>A large mass of ice found near Earth’s poles or in high cold mountain valleys is called what?</vt:lpstr>
      <vt:lpstr>PowerPoint Presentation</vt:lpstr>
      <vt:lpstr>PowerPoint Presentation</vt:lpstr>
      <vt:lpstr>A community of all the loving things in an area &amp; the environment in which they live (similar to a biome) is called a what?</vt:lpstr>
      <vt:lpstr>Made up of water that is not salty; this term is also used to describe creatures that live in this kind of water.  This referrers to what?</vt:lpstr>
      <vt:lpstr>Where is the biggest area of fresh water in the world?</vt:lpstr>
      <vt:lpstr>PowerPoint Presentation</vt:lpstr>
      <vt:lpstr>What do you know about the  Great Lakes?</vt:lpstr>
      <vt:lpstr>A geographic area that includes all of the land &amp; waterways that drain into a body of water; sometimes called a drainage basin or what?</vt:lpstr>
      <vt:lpstr>The triangle-shaped deposit of sand &amp; sediment that occurs where a river flows into an ocean is called what?</vt:lpstr>
      <vt:lpstr>All of the feeding relationships within an ecosystem where each living thing provides food energy to other living things within that ecosystem is called a what?</vt:lpstr>
      <vt:lpstr>Damage to the natural environment caused by harmful substances is known as what?</vt:lpstr>
      <vt:lpstr>A series of plants &amp; animals, each of which depends on the one below it for food and is usually part of a food web; is called what?</vt:lpstr>
      <vt:lpstr>Water pollution from a single place, such as a discharge pipe at a plant that treats sewage is called what?</vt:lpstr>
      <vt:lpstr>A chemical or substance that is poisonous to humans or other living things is what?</vt:lpstr>
      <vt:lpstr>Pollution that does not come from a single location, but rather from many sources such as runoff from farms is what?</vt:lpstr>
      <vt:lpstr>Something that pollutes, or damages, air, soil, or water is called what?</vt:lpstr>
      <vt:lpstr>Water from rainfall that is not absorbed into the soil &amp; instead flows into streams &amp; lakes is what?</vt:lpstr>
      <vt:lpstr>Nonnative plants and animals that invade an ecosystem &amp; challenge it is what?</vt:lpstr>
      <vt:lpstr>Some Invasive Species that are known within the Great Lakes Region are…</vt:lpstr>
      <vt:lpstr>The natural environment in which a plant or animal lives is called its what?</vt:lpstr>
      <vt:lpstr>An area where the soil is usually wet, damp or covered with water.</vt:lpstr>
      <vt:lpstr>What is an underground layer of water-bearing permeable rock, rock fractures or unconsolidated materials (gravel, sand, or silt) from which groundwater can be extracted using a water well? </vt:lpstr>
      <vt:lpstr>The longest river in the United States is what? </vt:lpstr>
      <vt:lpstr>PowerPoint Presentation</vt:lpstr>
      <vt:lpstr>Is the gradual increase in the temperature of Earth’s surface over time is called what?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The Great Lakes: The U.S. &amp; Canada’s Freshwater Treasure</dc:title>
  <dc:creator>Windows User</dc:creator>
  <cp:lastModifiedBy>Windows User</cp:lastModifiedBy>
  <cp:revision>12</cp:revision>
  <dcterms:created xsi:type="dcterms:W3CDTF">2018-01-29T18:52:26Z</dcterms:created>
  <dcterms:modified xsi:type="dcterms:W3CDTF">2018-01-31T19:16:21Z</dcterms:modified>
</cp:coreProperties>
</file>