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4" r:id="rId2"/>
    <p:sldId id="257" r:id="rId3"/>
    <p:sldId id="258" r:id="rId4"/>
    <p:sldId id="259" r:id="rId5"/>
    <p:sldId id="28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1" r:id="rId16"/>
    <p:sldId id="271" r:id="rId17"/>
    <p:sldId id="272" r:id="rId18"/>
    <p:sldId id="273" r:id="rId19"/>
    <p:sldId id="270" r:id="rId20"/>
    <p:sldId id="275" r:id="rId21"/>
    <p:sldId id="269" r:id="rId22"/>
    <p:sldId id="279" r:id="rId23"/>
    <p:sldId id="276" r:id="rId24"/>
    <p:sldId id="274" r:id="rId25"/>
    <p:sldId id="277" r:id="rId26"/>
    <p:sldId id="278" r:id="rId27"/>
    <p:sldId id="280" r:id="rId28"/>
    <p:sldId id="28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BC299-4B11-4CA1-AF30-993E82E4DE1D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E38C9-0593-4D51-90D5-2ACF5A8EA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87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575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633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8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98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36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036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032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700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347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029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66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438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777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56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43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732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610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597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136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08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90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12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27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32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7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60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49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E38C9-0593-4D51-90D5-2ACF5A8EA59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56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DE43-7431-4461-8A8E-CF764A9A7AF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E24B8-A698-4418-BBE4-0475C095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DE43-7431-4461-8A8E-CF764A9A7AF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E24B8-A698-4418-BBE4-0475C095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4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DE43-7431-4461-8A8E-CF764A9A7AF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E24B8-A698-4418-BBE4-0475C095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0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DE43-7431-4461-8A8E-CF764A9A7AF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E24B8-A698-4418-BBE4-0475C095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9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DE43-7431-4461-8A8E-CF764A9A7AF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E24B8-A698-4418-BBE4-0475C095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0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DE43-7431-4461-8A8E-CF764A9A7AF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E24B8-A698-4418-BBE4-0475C095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1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DE43-7431-4461-8A8E-CF764A9A7AF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E24B8-A698-4418-BBE4-0475C095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6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DE43-7431-4461-8A8E-CF764A9A7AF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E24B8-A698-4418-BBE4-0475C095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5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DE43-7431-4461-8A8E-CF764A9A7AF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E24B8-A698-4418-BBE4-0475C095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07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DE43-7431-4461-8A8E-CF764A9A7AF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E24B8-A698-4418-BBE4-0475C095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7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DE43-7431-4461-8A8E-CF764A9A7AF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E24B8-A698-4418-BBE4-0475C095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5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8DE43-7431-4461-8A8E-CF764A9A7AF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E24B8-A698-4418-BBE4-0475C095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5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January 31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Bell Work:</a:t>
            </a:r>
          </a:p>
          <a:p>
            <a:r>
              <a:rPr lang="en-US" dirty="0" smtClean="0"/>
              <a:t>1. Give 3 examples of Scarcity</a:t>
            </a:r>
          </a:p>
          <a:p>
            <a:r>
              <a:rPr lang="en-US" dirty="0" smtClean="0"/>
              <a:t>2. Name the 4 factors of production</a:t>
            </a:r>
          </a:p>
          <a:p>
            <a:endParaRPr lang="en-US" dirty="0" smtClean="0"/>
          </a:p>
          <a:p>
            <a:r>
              <a:rPr lang="en-US" dirty="0" smtClean="0"/>
              <a:t>Review Section 1 main ideas.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52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who are in the work force</a:t>
            </a:r>
          </a:p>
          <a:p>
            <a:r>
              <a:rPr lang="en-US" dirty="0" smtClean="0"/>
              <a:t>Factors that effect labor</a:t>
            </a:r>
          </a:p>
          <a:p>
            <a:pPr lvl="1"/>
            <a:r>
              <a:rPr lang="en-US" dirty="0" smtClean="0"/>
              <a:t>Immigration</a:t>
            </a:r>
          </a:p>
          <a:p>
            <a:pPr lvl="1"/>
            <a:r>
              <a:rPr lang="en-US" dirty="0" smtClean="0"/>
              <a:t>Birthrates</a:t>
            </a:r>
          </a:p>
          <a:p>
            <a:pPr lvl="1"/>
            <a:r>
              <a:rPr lang="en-US" dirty="0" smtClean="0"/>
              <a:t>War</a:t>
            </a:r>
          </a:p>
          <a:p>
            <a:pPr lvl="1"/>
            <a:r>
              <a:rPr lang="en-US" dirty="0" smtClean="0"/>
              <a:t>Famine/disease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61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Entrepreneurs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takers who invest in the economy looking for profit.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48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– Stand up</a:t>
            </a:r>
          </a:p>
          <a:p>
            <a:r>
              <a:rPr lang="en-US" dirty="0" smtClean="0"/>
              <a:t>Want – Sit down</a:t>
            </a:r>
          </a:p>
          <a:p>
            <a:r>
              <a:rPr lang="en-US" dirty="0" smtClean="0"/>
              <a:t>Land – Stand up and raise right arm</a:t>
            </a:r>
          </a:p>
          <a:p>
            <a:r>
              <a:rPr lang="en-US" dirty="0" smtClean="0"/>
              <a:t>Capital – </a:t>
            </a:r>
            <a:r>
              <a:rPr lang="en-US" dirty="0"/>
              <a:t>Stand and look out the windows </a:t>
            </a:r>
          </a:p>
          <a:p>
            <a:r>
              <a:rPr lang="en-US" dirty="0" smtClean="0"/>
              <a:t>Labor – </a:t>
            </a:r>
            <a:r>
              <a:rPr lang="en-US" dirty="0"/>
              <a:t>Stand and turn back to the front of the room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05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Need – Stand up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Want – Sit down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Land – Stand up and raise right arm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Capital – Stand and look out the windows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Labor – Stand and turn back to the front of the room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60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Need – Stand up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Want – Sit down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Land – Stand up and raise right arm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Capital – Stand and look out the windows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Labor – Stand and turn back to the front of the room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4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Need – Stand up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Want – Sit down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Land – Stand up and raise right arm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Capital – Stand and look out the windows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Labor – Stand and turn back to the front of the room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0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Need – Stand up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Want – Sit down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Land – Stand up and raise right arm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Capital – Stand and look out the windows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Labor – Stand and turn back to the front of the room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2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IPhone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Need – Stand up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Want – Sit down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Land – Stand up and raise right arm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Capital – Stand and look out the windows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Labor – Stand and turn back to the front of the room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29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Need – Stand up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Want – Sit down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Land – Stand up and raise right arm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Capital – Stand and look out the windows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Labor – Stand and turn back to the front of the room</a:t>
            </a:r>
          </a:p>
        </p:txBody>
      </p:sp>
    </p:spTree>
    <p:extLst>
      <p:ext uri="{BB962C8B-B14F-4D97-AF65-F5344CB8AC3E}">
        <p14:creationId xmlns:p14="http://schemas.microsoft.com/office/powerpoint/2010/main" val="195741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Need – Stand up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Want – Sit down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Land – Stand up and raise right arm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Capital – Stand and look out the windows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Labor – Stand and turn back to the front of the room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97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 and Wants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– Basic essential for survival </a:t>
            </a:r>
          </a:p>
          <a:p>
            <a:pPr lvl="1"/>
            <a:r>
              <a:rPr lang="en-US" dirty="0" smtClean="0"/>
              <a:t>Food, Water, Shelter</a:t>
            </a:r>
          </a:p>
          <a:p>
            <a:r>
              <a:rPr lang="en-US" dirty="0" smtClean="0"/>
              <a:t>Want – Something you would like to have but don’t necessary need it for survival. </a:t>
            </a:r>
          </a:p>
        </p:txBody>
      </p:sp>
    </p:spTree>
    <p:extLst>
      <p:ext uri="{BB962C8B-B14F-4D97-AF65-F5344CB8AC3E}">
        <p14:creationId xmlns:p14="http://schemas.microsoft.com/office/powerpoint/2010/main" val="401333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Need – Stand up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Want – Sit down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Land – Stand up and raise right arm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Capital – Stand and look out the windows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Labor – Stand and turn back to the front of the room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2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Need – Stand up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Want – Sit down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Land – Stand up and raise right arm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Capital – Stand and look out the windows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Labor – Stand and turn back to the front of the room</a:t>
            </a:r>
          </a:p>
        </p:txBody>
      </p:sp>
    </p:spTree>
    <p:extLst>
      <p:ext uri="{BB962C8B-B14F-4D97-AF65-F5344CB8AC3E}">
        <p14:creationId xmlns:p14="http://schemas.microsoft.com/office/powerpoint/2010/main" val="152969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Need – Stand up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Want – Sit down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Land – Stand up and raise right arm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Capital – Stand and look out the windows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Labor – Stand and turn back to the front of the room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8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Need – Stand up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Want – Sit down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Land – Stand up and raise right arm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Capital – Stand and look out the windows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Labor – Stand and turn back to the front of the room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41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Bulldozer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Need – Stand up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Want – Sit down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Land – Stand up and raise right arm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Capital – Stand and look out the windows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Labor – Stand and turn back to the front of the room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60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Need – Stand up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Want – Sit down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Land – Stand up and raise right arm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Capital – Stand and look out the windows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Labor – Stand and turn back to the front of the room</a:t>
            </a:r>
          </a:p>
        </p:txBody>
      </p:sp>
    </p:spTree>
    <p:extLst>
      <p:ext uri="{BB962C8B-B14F-4D97-AF65-F5344CB8AC3E}">
        <p14:creationId xmlns:p14="http://schemas.microsoft.com/office/powerpoint/2010/main" val="202131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Need – Stand up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Want – Sit down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Land – Stand up and raise right arm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Capital – Stand and look out the windows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Labor – Stand and turn back to the front of the room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39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Need – Stand up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Want – Sit down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Land – Stand up and raise right arm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Capital – Stand and look out the windows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Labor – Stand and turn back to the front of the room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71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Pg</a:t>
            </a:r>
            <a:r>
              <a:rPr lang="en-US" dirty="0" smtClean="0"/>
              <a:t>. 10 Answer 2-7 </a:t>
            </a:r>
          </a:p>
          <a:p>
            <a:r>
              <a:rPr lang="en-US" dirty="0" smtClean="0"/>
              <a:t>Pg</a:t>
            </a:r>
            <a:r>
              <a:rPr lang="en-US" dirty="0"/>
              <a:t>. 11Read </a:t>
            </a:r>
            <a:r>
              <a:rPr lang="en-US" dirty="0" smtClean="0"/>
              <a:t>about the Start of Under </a:t>
            </a:r>
            <a:r>
              <a:rPr lang="en-US" dirty="0" err="1" smtClean="0"/>
              <a:t>Armour</a:t>
            </a:r>
            <a:r>
              <a:rPr lang="en-US" dirty="0" smtClean="0"/>
              <a:t>. Answer questions 1 and 2.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8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TINSTAAFL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There </a:t>
            </a:r>
          </a:p>
          <a:p>
            <a:r>
              <a:rPr lang="en-US" dirty="0" smtClean="0"/>
              <a:t>Is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Such </a:t>
            </a:r>
          </a:p>
          <a:p>
            <a:r>
              <a:rPr lang="en-US" dirty="0" smtClean="0"/>
              <a:t>Thing</a:t>
            </a:r>
          </a:p>
          <a:p>
            <a:r>
              <a:rPr lang="en-US" dirty="0" smtClean="0"/>
              <a:t>As</a:t>
            </a:r>
          </a:p>
          <a:p>
            <a:r>
              <a:rPr lang="en-US" dirty="0" smtClean="0"/>
              <a:t>A </a:t>
            </a:r>
          </a:p>
          <a:p>
            <a:r>
              <a:rPr lang="en-US" dirty="0" smtClean="0"/>
              <a:t>Free </a:t>
            </a:r>
          </a:p>
          <a:p>
            <a:r>
              <a:rPr lang="en-US" dirty="0" smtClean="0"/>
              <a:t>Lunch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74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idea that no matter what it is, if its free, it really isn’t. Someone-somewhere is paying for that.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59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611148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223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Basic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Choices</a:t>
            </a:r>
          </a:p>
          <a:p>
            <a:r>
              <a:rPr lang="en-US" dirty="0" smtClean="0"/>
              <a:t>What to Produce</a:t>
            </a:r>
          </a:p>
          <a:p>
            <a:pPr lvl="1"/>
            <a:r>
              <a:rPr lang="en-US" dirty="0" smtClean="0"/>
              <a:t>What are people going to buy</a:t>
            </a:r>
          </a:p>
          <a:p>
            <a:r>
              <a:rPr lang="en-US" dirty="0" smtClean="0"/>
              <a:t>How to Produce</a:t>
            </a:r>
          </a:p>
          <a:p>
            <a:pPr lvl="1"/>
            <a:r>
              <a:rPr lang="en-US" dirty="0" smtClean="0"/>
              <a:t>Machine vs. Handmade</a:t>
            </a:r>
          </a:p>
          <a:p>
            <a:r>
              <a:rPr lang="en-US" dirty="0" smtClean="0"/>
              <a:t>For WHOM to Produce</a:t>
            </a:r>
          </a:p>
          <a:p>
            <a:pPr lvl="1"/>
            <a:r>
              <a:rPr lang="en-US" dirty="0" smtClean="0"/>
              <a:t>Who will buy your goods, what is your market.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0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of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Resources needed to produce things</a:t>
            </a:r>
          </a:p>
          <a:p>
            <a:r>
              <a:rPr lang="en-US" dirty="0" smtClean="0"/>
              <a:t>1. Land</a:t>
            </a:r>
          </a:p>
          <a:p>
            <a:r>
              <a:rPr lang="en-US" dirty="0" smtClean="0"/>
              <a:t>2. Capital</a:t>
            </a:r>
          </a:p>
          <a:p>
            <a:r>
              <a:rPr lang="en-US" dirty="0" smtClean="0"/>
              <a:t>3. Labor</a:t>
            </a:r>
          </a:p>
          <a:p>
            <a:r>
              <a:rPr lang="en-US" dirty="0" smtClean="0"/>
              <a:t>4. Entrepreneurs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77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Natural Resource</a:t>
            </a:r>
          </a:p>
          <a:p>
            <a:pPr lvl="1"/>
            <a:r>
              <a:rPr lang="en-US" dirty="0" smtClean="0"/>
              <a:t>Can be actual land</a:t>
            </a:r>
          </a:p>
          <a:p>
            <a:pPr lvl="1"/>
            <a:r>
              <a:rPr lang="en-US" dirty="0" smtClean="0"/>
              <a:t>Minerals</a:t>
            </a:r>
          </a:p>
          <a:p>
            <a:pPr lvl="1"/>
            <a:r>
              <a:rPr lang="en-US" dirty="0" smtClean="0"/>
              <a:t>Water</a:t>
            </a:r>
          </a:p>
          <a:p>
            <a:pPr lvl="1"/>
            <a:r>
              <a:rPr lang="en-US" dirty="0" smtClean="0"/>
              <a:t>Wind</a:t>
            </a:r>
          </a:p>
          <a:p>
            <a:r>
              <a:rPr lang="en-US" dirty="0" smtClean="0"/>
              <a:t>Thought of as Fixed or limited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0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Tools/equipment used in production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75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840</Words>
  <Application>Microsoft Office PowerPoint</Application>
  <PresentationFormat>On-screen Show (4:3)</PresentationFormat>
  <Paragraphs>181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Wednesday, January 31st </vt:lpstr>
      <vt:lpstr>Needs and Wants</vt:lpstr>
      <vt:lpstr>TINSTAAFL</vt:lpstr>
      <vt:lpstr>PowerPoint Presentation</vt:lpstr>
      <vt:lpstr>PowerPoint Presentation</vt:lpstr>
      <vt:lpstr>3 Basic Questions</vt:lpstr>
      <vt:lpstr>Factors of Production</vt:lpstr>
      <vt:lpstr>Land</vt:lpstr>
      <vt:lpstr>Capital</vt:lpstr>
      <vt:lpstr>Labor</vt:lpstr>
      <vt:lpstr>Entrepreneurs</vt:lpstr>
      <vt:lpstr>Practice </vt:lpstr>
      <vt:lpstr>Shelter</vt:lpstr>
      <vt:lpstr>Car</vt:lpstr>
      <vt:lpstr>Workers</vt:lpstr>
      <vt:lpstr>Computer</vt:lpstr>
      <vt:lpstr>IPhone</vt:lpstr>
      <vt:lpstr>Machine</vt:lpstr>
      <vt:lpstr>Clothing</vt:lpstr>
      <vt:lpstr>River</vt:lpstr>
      <vt:lpstr>Food</vt:lpstr>
      <vt:lpstr>Waiter</vt:lpstr>
      <vt:lpstr>Computer</vt:lpstr>
      <vt:lpstr>Bulldozer</vt:lpstr>
      <vt:lpstr>Wind</vt:lpstr>
      <vt:lpstr>Copper</vt:lpstr>
      <vt:lpstr>Education </vt:lpstr>
      <vt:lpstr> Work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18</cp:revision>
  <dcterms:created xsi:type="dcterms:W3CDTF">2016-09-13T22:21:30Z</dcterms:created>
  <dcterms:modified xsi:type="dcterms:W3CDTF">2018-01-31T19:23:36Z</dcterms:modified>
</cp:coreProperties>
</file>