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 id="2147483660" r:id="rId2"/>
  </p:sldMasterIdLst>
  <p:notesMasterIdLst>
    <p:notesMasterId r:id="rId28"/>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Lst>
  <p:sldSz cx="9144000" cy="6858000" type="screen4x3"/>
  <p:notesSz cx="7010400" cy="9296400"/>
  <p:embeddedFontLst>
    <p:embeddedFont>
      <p:font typeface="Arial Black" panose="020B0A04020102020204" pitchFamily="34" charset="0"/>
      <p:bold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1" d="100"/>
          <a:sy n="61" d="100"/>
        </p:scale>
        <p:origin x="-1188" y="3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68625" y="697225"/>
            <a:ext cx="4673825"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701025" y="4415775"/>
            <a:ext cx="5608300" cy="4183375"/>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256650765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txBox="1">
            <a:spLocks noGrp="1"/>
          </p:cNvSpPr>
          <p:nvPr>
            <p:ph type="body" idx="1"/>
          </p:nvPr>
        </p:nvSpPr>
        <p:spPr>
          <a:xfrm>
            <a:off x="701025" y="4415775"/>
            <a:ext cx="5608300" cy="4183375"/>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2" name="Shape 112"/>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6" name="Shape 166"/>
          <p:cNvSpPr txBox="1">
            <a:spLocks noGrp="1"/>
          </p:cNvSpPr>
          <p:nvPr>
            <p:ph type="body" idx="1"/>
          </p:nvPr>
        </p:nvSpPr>
        <p:spPr>
          <a:xfrm>
            <a:off x="701025" y="4415775"/>
            <a:ext cx="5608200" cy="418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2" name="Shape 172"/>
          <p:cNvSpPr txBox="1">
            <a:spLocks noGrp="1"/>
          </p:cNvSpPr>
          <p:nvPr>
            <p:ph type="body" idx="1"/>
          </p:nvPr>
        </p:nvSpPr>
        <p:spPr>
          <a:xfrm>
            <a:off x="701025" y="4415775"/>
            <a:ext cx="5608200" cy="418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8" name="Shape 178"/>
          <p:cNvSpPr txBox="1">
            <a:spLocks noGrp="1"/>
          </p:cNvSpPr>
          <p:nvPr>
            <p:ph type="body" idx="1"/>
          </p:nvPr>
        </p:nvSpPr>
        <p:spPr>
          <a:xfrm>
            <a:off x="701025" y="4415775"/>
            <a:ext cx="5608200" cy="418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4" name="Shape 184"/>
          <p:cNvSpPr txBox="1">
            <a:spLocks noGrp="1"/>
          </p:cNvSpPr>
          <p:nvPr>
            <p:ph type="body" idx="1"/>
          </p:nvPr>
        </p:nvSpPr>
        <p:spPr>
          <a:xfrm>
            <a:off x="701025" y="4415775"/>
            <a:ext cx="5608200" cy="418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0" name="Shape 190"/>
          <p:cNvSpPr txBox="1">
            <a:spLocks noGrp="1"/>
          </p:cNvSpPr>
          <p:nvPr>
            <p:ph type="body" idx="1"/>
          </p:nvPr>
        </p:nvSpPr>
        <p:spPr>
          <a:xfrm>
            <a:off x="701025" y="4415775"/>
            <a:ext cx="5608200" cy="418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6" name="Shape 196"/>
          <p:cNvSpPr txBox="1">
            <a:spLocks noGrp="1"/>
          </p:cNvSpPr>
          <p:nvPr>
            <p:ph type="body" idx="1"/>
          </p:nvPr>
        </p:nvSpPr>
        <p:spPr>
          <a:xfrm>
            <a:off x="701025" y="4415775"/>
            <a:ext cx="5608200" cy="418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txBox="1">
            <a:spLocks noGrp="1"/>
          </p:cNvSpPr>
          <p:nvPr>
            <p:ph type="body" idx="1"/>
          </p:nvPr>
        </p:nvSpPr>
        <p:spPr>
          <a:xfrm>
            <a:off x="701025" y="4415775"/>
            <a:ext cx="5608300" cy="4183375"/>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2" name="Shape 202"/>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8" name="Shape 208"/>
          <p:cNvSpPr txBox="1">
            <a:spLocks noGrp="1"/>
          </p:cNvSpPr>
          <p:nvPr>
            <p:ph type="body" idx="1"/>
          </p:nvPr>
        </p:nvSpPr>
        <p:spPr>
          <a:xfrm>
            <a:off x="701025" y="4415775"/>
            <a:ext cx="5608200" cy="418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4" name="Shape 214"/>
          <p:cNvSpPr txBox="1">
            <a:spLocks noGrp="1"/>
          </p:cNvSpPr>
          <p:nvPr>
            <p:ph type="body" idx="1"/>
          </p:nvPr>
        </p:nvSpPr>
        <p:spPr>
          <a:xfrm>
            <a:off x="701025" y="4415775"/>
            <a:ext cx="5608200" cy="418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0" name="Shape 220"/>
          <p:cNvSpPr txBox="1">
            <a:spLocks noGrp="1"/>
          </p:cNvSpPr>
          <p:nvPr>
            <p:ph type="body" idx="1"/>
          </p:nvPr>
        </p:nvSpPr>
        <p:spPr>
          <a:xfrm>
            <a:off x="701025" y="4415775"/>
            <a:ext cx="5608200" cy="418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txBox="1">
            <a:spLocks noGrp="1"/>
          </p:cNvSpPr>
          <p:nvPr>
            <p:ph type="body" idx="1"/>
          </p:nvPr>
        </p:nvSpPr>
        <p:spPr>
          <a:xfrm>
            <a:off x="701025" y="4415775"/>
            <a:ext cx="5608300" cy="4183375"/>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8" name="Shape 118"/>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Shape 225"/>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6" name="Shape 226"/>
          <p:cNvSpPr txBox="1">
            <a:spLocks noGrp="1"/>
          </p:cNvSpPr>
          <p:nvPr>
            <p:ph type="body" idx="1"/>
          </p:nvPr>
        </p:nvSpPr>
        <p:spPr>
          <a:xfrm>
            <a:off x="701025" y="4415775"/>
            <a:ext cx="5608200" cy="418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2" name="Shape 232"/>
          <p:cNvSpPr txBox="1">
            <a:spLocks noGrp="1"/>
          </p:cNvSpPr>
          <p:nvPr>
            <p:ph type="body" idx="1"/>
          </p:nvPr>
        </p:nvSpPr>
        <p:spPr>
          <a:xfrm>
            <a:off x="701025" y="4415775"/>
            <a:ext cx="5608200" cy="418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txBox="1">
            <a:spLocks noGrp="1"/>
          </p:cNvSpPr>
          <p:nvPr>
            <p:ph type="body" idx="1"/>
          </p:nvPr>
        </p:nvSpPr>
        <p:spPr>
          <a:xfrm>
            <a:off x="701025" y="4415775"/>
            <a:ext cx="5608300" cy="4183375"/>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8" name="Shape 238"/>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Shape 243"/>
          <p:cNvSpPr txBox="1">
            <a:spLocks noGrp="1"/>
          </p:cNvSpPr>
          <p:nvPr>
            <p:ph type="body" idx="1"/>
          </p:nvPr>
        </p:nvSpPr>
        <p:spPr>
          <a:xfrm>
            <a:off x="701025" y="4415775"/>
            <a:ext cx="5608300" cy="4183375"/>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4" name="Shape 244"/>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Shape 249"/>
          <p:cNvSpPr txBox="1">
            <a:spLocks noGrp="1"/>
          </p:cNvSpPr>
          <p:nvPr>
            <p:ph type="body" idx="1"/>
          </p:nvPr>
        </p:nvSpPr>
        <p:spPr>
          <a:xfrm>
            <a:off x="701025" y="4415775"/>
            <a:ext cx="5608300" cy="4183375"/>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0" name="Shape 250"/>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Shape 255"/>
          <p:cNvSpPr txBox="1">
            <a:spLocks noGrp="1"/>
          </p:cNvSpPr>
          <p:nvPr>
            <p:ph type="body" idx="1"/>
          </p:nvPr>
        </p:nvSpPr>
        <p:spPr>
          <a:xfrm>
            <a:off x="701025" y="4415775"/>
            <a:ext cx="5608300" cy="4183375"/>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6" name="Shape 256"/>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701025" y="4415775"/>
            <a:ext cx="5608200" cy="418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701025" y="4415775"/>
            <a:ext cx="5608200" cy="418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701025" y="4415775"/>
            <a:ext cx="5608200" cy="418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2" name="Shape 142"/>
          <p:cNvSpPr txBox="1">
            <a:spLocks noGrp="1"/>
          </p:cNvSpPr>
          <p:nvPr>
            <p:ph type="body" idx="1"/>
          </p:nvPr>
        </p:nvSpPr>
        <p:spPr>
          <a:xfrm>
            <a:off x="701025" y="4415775"/>
            <a:ext cx="5608200" cy="418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8" name="Shape 148"/>
          <p:cNvSpPr txBox="1">
            <a:spLocks noGrp="1"/>
          </p:cNvSpPr>
          <p:nvPr>
            <p:ph type="body" idx="1"/>
          </p:nvPr>
        </p:nvSpPr>
        <p:spPr>
          <a:xfrm>
            <a:off x="701025" y="4415775"/>
            <a:ext cx="5608200" cy="418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4" name="Shape 154"/>
          <p:cNvSpPr txBox="1">
            <a:spLocks noGrp="1"/>
          </p:cNvSpPr>
          <p:nvPr>
            <p:ph type="body" idx="1"/>
          </p:nvPr>
        </p:nvSpPr>
        <p:spPr>
          <a:xfrm>
            <a:off x="701025" y="4415775"/>
            <a:ext cx="5608200" cy="418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0" name="Shape 160"/>
          <p:cNvSpPr txBox="1">
            <a:spLocks noGrp="1"/>
          </p:cNvSpPr>
          <p:nvPr>
            <p:ph type="body" idx="1"/>
          </p:nvPr>
        </p:nvSpPr>
        <p:spPr>
          <a:xfrm>
            <a:off x="701025" y="4415775"/>
            <a:ext cx="5608200" cy="418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5"/>
        <p:cNvGrpSpPr/>
        <p:nvPr/>
      </p:nvGrpSpPr>
      <p:grpSpPr>
        <a:xfrm>
          <a:off x="0" y="0"/>
          <a:ext cx="0" cy="0"/>
          <a:chOff x="0" y="0"/>
          <a:chExt cx="0" cy="0"/>
        </a:xfrm>
      </p:grpSpPr>
      <p:sp>
        <p:nvSpPr>
          <p:cNvPr id="26" name="Shape 26"/>
          <p:cNvSpPr txBox="1">
            <a:spLocks noGrp="1"/>
          </p:cNvSpPr>
          <p:nvPr>
            <p:ph type="ctrTitle"/>
          </p:nvPr>
        </p:nvSpPr>
        <p:spPr>
          <a:xfrm>
            <a:off x="2971800" y="1828800"/>
            <a:ext cx="6019800" cy="22098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5000" b="0" i="0" u="none" strike="noStrike" cap="none">
                <a:solidFill>
                  <a:srgbClr val="FFFFFF"/>
                </a:solidFill>
                <a:latin typeface="Arial"/>
                <a:ea typeface="Arial"/>
                <a:cs typeface="Arial"/>
                <a:sym typeface="Arial"/>
              </a:defRPr>
            </a:lvl1pPr>
            <a:lvl2pPr marL="0" marR="0" lvl="1"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2pPr>
            <a:lvl3pPr marL="0" marR="0" lvl="2"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3pPr>
            <a:lvl4pPr marL="0" marR="0" lvl="3"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4pPr>
            <a:lvl5pPr marL="0" marR="0" lvl="4"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5pPr>
            <a:lvl6pPr marL="457200" marR="0" lvl="5"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6pPr>
            <a:lvl7pPr marL="914400" marR="0" lvl="6"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7pPr>
            <a:lvl8pPr marL="1371600" marR="0" lvl="7"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8pPr>
            <a:lvl9pPr marL="1828800" marR="0" lvl="8"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9pPr>
          </a:lstStyle>
          <a:p>
            <a:endParaRPr/>
          </a:p>
        </p:txBody>
      </p:sp>
      <p:sp>
        <p:nvSpPr>
          <p:cNvPr id="27" name="Shape 27"/>
          <p:cNvSpPr txBox="1">
            <a:spLocks noGrp="1"/>
          </p:cNvSpPr>
          <p:nvPr>
            <p:ph type="subTitle" idx="1"/>
          </p:nvPr>
        </p:nvSpPr>
        <p:spPr>
          <a:xfrm>
            <a:off x="2971800" y="4267200"/>
            <a:ext cx="6019800" cy="1752600"/>
          </a:xfrm>
          <a:prstGeom prst="rect">
            <a:avLst/>
          </a:prstGeom>
          <a:noFill/>
          <a:ln>
            <a:noFill/>
          </a:ln>
        </p:spPr>
        <p:txBody>
          <a:bodyPr spcFirstLastPara="1" wrap="square" lIns="91425" tIns="91425" rIns="91425" bIns="91425" anchor="t" anchorCtr="0"/>
          <a:lstStyle>
            <a:lvl1pPr marL="0" marR="0" lvl="0" indent="0" algn="l" rtl="0">
              <a:spcBef>
                <a:spcPts val="680"/>
              </a:spcBef>
              <a:spcAft>
                <a:spcPts val="0"/>
              </a:spcAft>
              <a:buClr>
                <a:schemeClr val="lt2"/>
              </a:buClr>
              <a:buSzPts val="2400"/>
              <a:buFont typeface="Noto Sans Symbols"/>
              <a:buNone/>
              <a:defRPr sz="3400" b="0" i="0" u="none" strike="noStrike" cap="none">
                <a:solidFill>
                  <a:schemeClr val="dk1"/>
                </a:solidFill>
                <a:latin typeface="Arial"/>
                <a:ea typeface="Arial"/>
                <a:cs typeface="Arial"/>
                <a:sym typeface="Arial"/>
              </a:defRPr>
            </a:lvl1pPr>
            <a:lvl2pPr marL="742950" marR="0" lvl="1" indent="-285750" algn="l" rtl="0">
              <a:spcBef>
                <a:spcPts val="560"/>
              </a:spcBef>
              <a:spcAft>
                <a:spcPts val="0"/>
              </a:spcAft>
              <a:buClr>
                <a:schemeClr val="accent2"/>
              </a:buClr>
              <a:buSzPts val="2240"/>
              <a:buFont typeface="Noto Sans Symbols"/>
              <a:buChar char="◻"/>
              <a:defRPr sz="2800" b="0" i="0" u="none" strike="noStrike" cap="none">
                <a:solidFill>
                  <a:schemeClr val="dk1"/>
                </a:solidFill>
                <a:latin typeface="Arial"/>
                <a:ea typeface="Arial"/>
                <a:cs typeface="Arial"/>
                <a:sym typeface="Arial"/>
              </a:defRPr>
            </a:lvl2pPr>
            <a:lvl3pPr marL="1143000" marR="0" lvl="2" indent="-228600" algn="l" rtl="0">
              <a:spcBef>
                <a:spcPts val="480"/>
              </a:spcBef>
              <a:spcAft>
                <a:spcPts val="0"/>
              </a:spcAft>
              <a:buClr>
                <a:schemeClr val="lt2"/>
              </a:buClr>
              <a:buSzPts val="1560"/>
              <a:buFont typeface="Noto Sans Symbols"/>
              <a:buChar char="■"/>
              <a:defRPr sz="2400" b="0" i="0" u="none" strike="noStrike" cap="none">
                <a:solidFill>
                  <a:schemeClr val="dk1"/>
                </a:solidFill>
                <a:latin typeface="Arial"/>
                <a:ea typeface="Arial"/>
                <a:cs typeface="Arial"/>
                <a:sym typeface="Arial"/>
              </a:defRPr>
            </a:lvl3pPr>
            <a:lvl4pPr marL="1600200" marR="0" lvl="3" indent="-228600" algn="l" rtl="0">
              <a:spcBef>
                <a:spcPts val="400"/>
              </a:spcBef>
              <a:spcAft>
                <a:spcPts val="0"/>
              </a:spcAft>
              <a:buClr>
                <a:schemeClr val="accent2"/>
              </a:buClr>
              <a:buSzPts val="1400"/>
              <a:buFont typeface="Noto Sans Symbols"/>
              <a:buChar char="◻"/>
              <a:defRPr sz="2000" b="0" i="0" u="none" strike="noStrike" cap="none">
                <a:solidFill>
                  <a:schemeClr val="dk1"/>
                </a:solidFill>
                <a:latin typeface="Arial"/>
                <a:ea typeface="Arial"/>
                <a:cs typeface="Arial"/>
                <a:sym typeface="Arial"/>
              </a:defRPr>
            </a:lvl4pPr>
            <a:lvl5pPr marL="2057400" marR="0" lvl="4" indent="-228600" algn="l" rtl="0">
              <a:spcBef>
                <a:spcPts val="400"/>
              </a:spcBef>
              <a:spcAft>
                <a:spcPts val="0"/>
              </a:spcAft>
              <a:buClr>
                <a:schemeClr val="lt2"/>
              </a:buClr>
              <a:buSzPts val="2000"/>
              <a:buFont typeface="Noto Sans Symbols"/>
              <a:buChar char="▪"/>
              <a:defRPr sz="2000" b="0" i="0" u="none" strike="noStrike" cap="none">
                <a:solidFill>
                  <a:schemeClr val="dk1"/>
                </a:solidFill>
                <a:latin typeface="Arial"/>
                <a:ea typeface="Arial"/>
                <a:cs typeface="Arial"/>
                <a:sym typeface="Arial"/>
              </a:defRPr>
            </a:lvl5pPr>
            <a:lvl6pPr marL="2514600" marR="0" lvl="5" indent="-228600" algn="l" rtl="0">
              <a:spcBef>
                <a:spcPts val="400"/>
              </a:spcBef>
              <a:spcAft>
                <a:spcPts val="0"/>
              </a:spcAft>
              <a:buClr>
                <a:schemeClr val="lt2"/>
              </a:buClr>
              <a:buSzPts val="2000"/>
              <a:buFont typeface="Noto Sans Symbols"/>
              <a:buChar char="▪"/>
              <a:defRPr sz="2000" b="0" i="0" u="none" strike="noStrike" cap="none">
                <a:solidFill>
                  <a:schemeClr val="dk1"/>
                </a:solidFill>
                <a:latin typeface="Arial"/>
                <a:ea typeface="Arial"/>
                <a:cs typeface="Arial"/>
                <a:sym typeface="Arial"/>
              </a:defRPr>
            </a:lvl6pPr>
            <a:lvl7pPr marL="2971800" marR="0" lvl="6" indent="-228600" algn="l" rtl="0">
              <a:spcBef>
                <a:spcPts val="400"/>
              </a:spcBef>
              <a:spcAft>
                <a:spcPts val="0"/>
              </a:spcAft>
              <a:buClr>
                <a:schemeClr val="lt2"/>
              </a:buClr>
              <a:buSzPts val="2000"/>
              <a:buFont typeface="Noto Sans Symbols"/>
              <a:buChar char="▪"/>
              <a:defRPr sz="2000" b="0" i="0" u="none" strike="noStrike" cap="none">
                <a:solidFill>
                  <a:schemeClr val="dk1"/>
                </a:solidFill>
                <a:latin typeface="Arial"/>
                <a:ea typeface="Arial"/>
                <a:cs typeface="Arial"/>
                <a:sym typeface="Arial"/>
              </a:defRPr>
            </a:lvl7pPr>
            <a:lvl8pPr marL="3429000" marR="0" lvl="7" indent="-228600" algn="l" rtl="0">
              <a:spcBef>
                <a:spcPts val="400"/>
              </a:spcBef>
              <a:spcAft>
                <a:spcPts val="0"/>
              </a:spcAft>
              <a:buClr>
                <a:schemeClr val="lt2"/>
              </a:buClr>
              <a:buSzPts val="2000"/>
              <a:buFont typeface="Noto Sans Symbols"/>
              <a:buChar char="▪"/>
              <a:defRPr sz="2000" b="0" i="0" u="none" strike="noStrike" cap="none">
                <a:solidFill>
                  <a:schemeClr val="dk1"/>
                </a:solidFill>
                <a:latin typeface="Arial"/>
                <a:ea typeface="Arial"/>
                <a:cs typeface="Arial"/>
                <a:sym typeface="Arial"/>
              </a:defRPr>
            </a:lvl8pPr>
            <a:lvl9pPr marL="3886200" marR="0" lvl="8" indent="-228600" algn="l" rtl="0">
              <a:spcBef>
                <a:spcPts val="400"/>
              </a:spcBef>
              <a:spcAft>
                <a:spcPts val="0"/>
              </a:spcAft>
              <a:buClr>
                <a:schemeClr val="lt2"/>
              </a:buClr>
              <a:buSzPts val="2000"/>
              <a:buFont typeface="Noto Sans Symbols"/>
              <a:buChar char="▪"/>
              <a:defRPr sz="2000" b="0" i="0" u="none" strike="noStrike" cap="none">
                <a:solidFill>
                  <a:schemeClr val="dk1"/>
                </a:solidFill>
                <a:latin typeface="Arial"/>
                <a:ea typeface="Arial"/>
                <a:cs typeface="Arial"/>
                <a:sym typeface="Arial"/>
              </a:defRPr>
            </a:lvl9pPr>
          </a:lstStyle>
          <a:p>
            <a:endParaRPr/>
          </a:p>
        </p:txBody>
      </p:sp>
      <p:sp>
        <p:nvSpPr>
          <p:cNvPr id="28" name="Shape 28"/>
          <p:cNvSpPr txBox="1">
            <a:spLocks noGrp="1"/>
          </p:cNvSpPr>
          <p:nvPr>
            <p:ph type="dt" idx="10"/>
          </p:nvPr>
        </p:nvSpPr>
        <p:spPr>
          <a:xfrm>
            <a:off x="457200" y="6248400"/>
            <a:ext cx="2133600" cy="457200"/>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9" name="Shape 29"/>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0" name="Shape 30"/>
          <p:cNvSpPr txBox="1">
            <a:spLocks noGrp="1"/>
          </p:cNvSpPr>
          <p:nvPr>
            <p:ph type="sldNum" idx="12"/>
          </p:nvPr>
        </p:nvSpPr>
        <p:spPr>
          <a:xfrm>
            <a:off x="6553200" y="6248400"/>
            <a:ext cx="2133600" cy="4572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1pPr>
            <a:lvl2pPr marL="0" marR="0" lvl="1"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2pPr>
            <a:lvl3pPr marL="0" marR="0" lvl="2"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3pPr>
            <a:lvl4pPr marL="0" marR="0" lvl="3"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4pPr>
            <a:lvl5pPr marL="0" marR="0" lvl="4"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5pPr>
            <a:lvl6pPr marL="0" marR="0" lvl="5"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6pPr>
            <a:lvl7pPr marL="0" marR="0" lvl="6"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7pPr>
            <a:lvl8pPr marL="0" marR="0" lvl="7"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8pPr>
            <a:lvl9pPr marL="0" marR="0" lvl="8"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457200" y="457200"/>
            <a:ext cx="8229600" cy="13716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1pPr>
            <a:lvl2pPr marL="0" marR="0" lvl="1"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2pPr>
            <a:lvl3pPr marL="0" marR="0" lvl="2"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3pPr>
            <a:lvl4pPr marL="0" marR="0" lvl="3"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4pPr>
            <a:lvl5pPr marL="0" marR="0" lvl="4"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5pPr>
            <a:lvl6pPr marL="457200" marR="0" lvl="5"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6pPr>
            <a:lvl7pPr marL="914400" marR="0" lvl="6"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7pPr>
            <a:lvl8pPr marL="1371600" marR="0" lvl="7"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8pPr>
            <a:lvl9pPr marL="1828800" marR="0" lvl="8"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9pPr>
          </a:lstStyle>
          <a:p>
            <a:endParaRPr/>
          </a:p>
        </p:txBody>
      </p:sp>
      <p:sp>
        <p:nvSpPr>
          <p:cNvPr id="99" name="Shape 99"/>
          <p:cNvSpPr txBox="1">
            <a:spLocks noGrp="1"/>
          </p:cNvSpPr>
          <p:nvPr>
            <p:ph type="body" idx="1"/>
          </p:nvPr>
        </p:nvSpPr>
        <p:spPr>
          <a:xfrm>
            <a:off x="457200" y="1981200"/>
            <a:ext cx="4038600" cy="3886200"/>
          </a:xfrm>
          <a:prstGeom prst="rect">
            <a:avLst/>
          </a:prstGeom>
          <a:noFill/>
          <a:ln>
            <a:noFill/>
          </a:ln>
        </p:spPr>
        <p:txBody>
          <a:bodyPr spcFirstLastPara="1" wrap="square" lIns="91425" tIns="91425" rIns="91425" bIns="91425" anchor="t" anchorCtr="0"/>
          <a:lstStyle>
            <a:lvl1pPr marL="457200" marR="0" lvl="0" indent="-361950" algn="l" rtl="0">
              <a:spcBef>
                <a:spcPts val="560"/>
              </a:spcBef>
              <a:spcAft>
                <a:spcPts val="0"/>
              </a:spcAft>
              <a:buClr>
                <a:schemeClr val="lt2"/>
              </a:buClr>
              <a:buSzPts val="2100"/>
              <a:buFont typeface="Noto Sans Symbols"/>
              <a:buChar char="■"/>
              <a:defRPr sz="2800" b="0" i="0" u="none" strike="noStrike" cap="none">
                <a:solidFill>
                  <a:schemeClr val="dk1"/>
                </a:solidFill>
                <a:latin typeface="Arial"/>
                <a:ea typeface="Arial"/>
                <a:cs typeface="Arial"/>
                <a:sym typeface="Arial"/>
              </a:defRPr>
            </a:lvl1pPr>
            <a:lvl2pPr marL="914400" marR="0" lvl="1" indent="-350519" algn="l" rtl="0">
              <a:spcBef>
                <a:spcPts val="480"/>
              </a:spcBef>
              <a:spcAft>
                <a:spcPts val="0"/>
              </a:spcAft>
              <a:buClr>
                <a:schemeClr val="accent2"/>
              </a:buClr>
              <a:buSzPts val="1920"/>
              <a:buFont typeface="Noto Sans Symbols"/>
              <a:buChar char="◻"/>
              <a:defRPr sz="2400" b="0" i="0" u="none" strike="noStrike" cap="none">
                <a:solidFill>
                  <a:schemeClr val="dk1"/>
                </a:solidFill>
                <a:latin typeface="Arial"/>
                <a:ea typeface="Arial"/>
                <a:cs typeface="Arial"/>
                <a:sym typeface="Arial"/>
              </a:defRPr>
            </a:lvl2pPr>
            <a:lvl3pPr marL="1371600" marR="0" lvl="2" indent="-311150" algn="l" rtl="0">
              <a:spcBef>
                <a:spcPts val="400"/>
              </a:spcBef>
              <a:spcAft>
                <a:spcPts val="0"/>
              </a:spcAft>
              <a:buClr>
                <a:schemeClr val="lt2"/>
              </a:buClr>
              <a:buSzPts val="1300"/>
              <a:buFont typeface="Noto Sans Symbols"/>
              <a:buChar char="■"/>
              <a:defRPr sz="2000" b="0" i="0" u="none" strike="noStrike" cap="none">
                <a:solidFill>
                  <a:schemeClr val="dk1"/>
                </a:solidFill>
                <a:latin typeface="Arial"/>
                <a:ea typeface="Arial"/>
                <a:cs typeface="Arial"/>
                <a:sym typeface="Arial"/>
              </a:defRPr>
            </a:lvl3pPr>
            <a:lvl4pPr marL="1828800" marR="0" lvl="3" indent="-308610" algn="l" rtl="0">
              <a:spcBef>
                <a:spcPts val="360"/>
              </a:spcBef>
              <a:spcAft>
                <a:spcPts val="0"/>
              </a:spcAft>
              <a:buClr>
                <a:schemeClr val="accent2"/>
              </a:buClr>
              <a:buSzPts val="126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lt2"/>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lt2"/>
              </a:buClr>
              <a:buSzPts val="1800"/>
              <a:buFont typeface="Noto Sans Symbols"/>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lt2"/>
              </a:buClr>
              <a:buSzPts val="1800"/>
              <a:buFont typeface="Noto Sans Symbols"/>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lt2"/>
              </a:buClr>
              <a:buSzPts val="1800"/>
              <a:buFont typeface="Noto Sans Symbols"/>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lt2"/>
              </a:buClr>
              <a:buSzPts val="1800"/>
              <a:buFont typeface="Noto Sans Symbols"/>
              <a:buChar char="▪"/>
              <a:defRPr sz="1800" b="0" i="0" u="none" strike="noStrike" cap="none">
                <a:solidFill>
                  <a:schemeClr val="dk1"/>
                </a:solidFill>
                <a:latin typeface="Arial"/>
                <a:ea typeface="Arial"/>
                <a:cs typeface="Arial"/>
                <a:sym typeface="Arial"/>
              </a:defRPr>
            </a:lvl9pPr>
          </a:lstStyle>
          <a:p>
            <a:endParaRPr/>
          </a:p>
        </p:txBody>
      </p:sp>
      <p:sp>
        <p:nvSpPr>
          <p:cNvPr id="100" name="Shape 100"/>
          <p:cNvSpPr txBox="1">
            <a:spLocks noGrp="1"/>
          </p:cNvSpPr>
          <p:nvPr>
            <p:ph type="body" idx="2"/>
          </p:nvPr>
        </p:nvSpPr>
        <p:spPr>
          <a:xfrm>
            <a:off x="4648200" y="1981200"/>
            <a:ext cx="4038600" cy="3886200"/>
          </a:xfrm>
          <a:prstGeom prst="rect">
            <a:avLst/>
          </a:prstGeom>
          <a:noFill/>
          <a:ln>
            <a:noFill/>
          </a:ln>
        </p:spPr>
        <p:txBody>
          <a:bodyPr spcFirstLastPara="1" wrap="square" lIns="91425" tIns="91425" rIns="91425" bIns="91425" anchor="t" anchorCtr="0"/>
          <a:lstStyle>
            <a:lvl1pPr marL="457200" marR="0" lvl="0" indent="-361950" algn="l" rtl="0">
              <a:spcBef>
                <a:spcPts val="560"/>
              </a:spcBef>
              <a:spcAft>
                <a:spcPts val="0"/>
              </a:spcAft>
              <a:buClr>
                <a:schemeClr val="lt2"/>
              </a:buClr>
              <a:buSzPts val="2100"/>
              <a:buFont typeface="Noto Sans Symbols"/>
              <a:buChar char="■"/>
              <a:defRPr sz="2800" b="0" i="0" u="none" strike="noStrike" cap="none">
                <a:solidFill>
                  <a:schemeClr val="dk1"/>
                </a:solidFill>
                <a:latin typeface="Arial"/>
                <a:ea typeface="Arial"/>
                <a:cs typeface="Arial"/>
                <a:sym typeface="Arial"/>
              </a:defRPr>
            </a:lvl1pPr>
            <a:lvl2pPr marL="914400" marR="0" lvl="1" indent="-350519" algn="l" rtl="0">
              <a:spcBef>
                <a:spcPts val="480"/>
              </a:spcBef>
              <a:spcAft>
                <a:spcPts val="0"/>
              </a:spcAft>
              <a:buClr>
                <a:schemeClr val="accent2"/>
              </a:buClr>
              <a:buSzPts val="1920"/>
              <a:buFont typeface="Noto Sans Symbols"/>
              <a:buChar char="◻"/>
              <a:defRPr sz="2400" b="0" i="0" u="none" strike="noStrike" cap="none">
                <a:solidFill>
                  <a:schemeClr val="dk1"/>
                </a:solidFill>
                <a:latin typeface="Arial"/>
                <a:ea typeface="Arial"/>
                <a:cs typeface="Arial"/>
                <a:sym typeface="Arial"/>
              </a:defRPr>
            </a:lvl2pPr>
            <a:lvl3pPr marL="1371600" marR="0" lvl="2" indent="-311150" algn="l" rtl="0">
              <a:spcBef>
                <a:spcPts val="400"/>
              </a:spcBef>
              <a:spcAft>
                <a:spcPts val="0"/>
              </a:spcAft>
              <a:buClr>
                <a:schemeClr val="lt2"/>
              </a:buClr>
              <a:buSzPts val="1300"/>
              <a:buFont typeface="Noto Sans Symbols"/>
              <a:buChar char="■"/>
              <a:defRPr sz="2000" b="0" i="0" u="none" strike="noStrike" cap="none">
                <a:solidFill>
                  <a:schemeClr val="dk1"/>
                </a:solidFill>
                <a:latin typeface="Arial"/>
                <a:ea typeface="Arial"/>
                <a:cs typeface="Arial"/>
                <a:sym typeface="Arial"/>
              </a:defRPr>
            </a:lvl3pPr>
            <a:lvl4pPr marL="1828800" marR="0" lvl="3" indent="-308610" algn="l" rtl="0">
              <a:spcBef>
                <a:spcPts val="360"/>
              </a:spcBef>
              <a:spcAft>
                <a:spcPts val="0"/>
              </a:spcAft>
              <a:buClr>
                <a:schemeClr val="accent2"/>
              </a:buClr>
              <a:buSzPts val="126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lt2"/>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lt2"/>
              </a:buClr>
              <a:buSzPts val="1800"/>
              <a:buFont typeface="Noto Sans Symbols"/>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lt2"/>
              </a:buClr>
              <a:buSzPts val="1800"/>
              <a:buFont typeface="Noto Sans Symbols"/>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lt2"/>
              </a:buClr>
              <a:buSzPts val="1800"/>
              <a:buFont typeface="Noto Sans Symbols"/>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lt2"/>
              </a:buClr>
              <a:buSzPts val="1800"/>
              <a:buFont typeface="Noto Sans Symbols"/>
              <a:buChar char="▪"/>
              <a:defRPr sz="1800" b="0" i="0" u="none" strike="noStrike" cap="none">
                <a:solidFill>
                  <a:schemeClr val="dk1"/>
                </a:solidFill>
                <a:latin typeface="Arial"/>
                <a:ea typeface="Arial"/>
                <a:cs typeface="Arial"/>
                <a:sym typeface="Arial"/>
              </a:defRPr>
            </a:lvl9pPr>
          </a:lstStyle>
          <a:p>
            <a:endParaRPr/>
          </a:p>
        </p:txBody>
      </p:sp>
      <p:sp>
        <p:nvSpPr>
          <p:cNvPr id="101" name="Shape 101"/>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2" name="Shape 102"/>
          <p:cNvSpPr txBox="1">
            <a:spLocks noGrp="1"/>
          </p:cNvSpPr>
          <p:nvPr>
            <p:ph type="sldNum" idx="12"/>
          </p:nvPr>
        </p:nvSpPr>
        <p:spPr>
          <a:xfrm>
            <a:off x="6553200" y="6248400"/>
            <a:ext cx="2133600" cy="4572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1pPr>
            <a:lvl2pPr marL="0" marR="0" lvl="1"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2pPr>
            <a:lvl3pPr marL="0" marR="0" lvl="2"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3pPr>
            <a:lvl4pPr marL="0" marR="0" lvl="3"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4pPr>
            <a:lvl5pPr marL="0" marR="0" lvl="4"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5pPr>
            <a:lvl6pPr marL="0" marR="0" lvl="5"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6pPr>
            <a:lvl7pPr marL="0" marR="0" lvl="6"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7pPr>
            <a:lvl8pPr marL="0" marR="0" lvl="7"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8pPr>
            <a:lvl9pPr marL="0" marR="0" lvl="8"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9pPr>
          </a:lstStyle>
          <a:p>
            <a:pPr marL="0" lvl="0" indent="0">
              <a:spcBef>
                <a:spcPts val="0"/>
              </a:spcBef>
              <a:spcAft>
                <a:spcPts val="0"/>
              </a:spcAft>
              <a:buNone/>
            </a:pPr>
            <a:fld id="{00000000-1234-1234-1234-123412341234}" type="slidenum">
              <a:rPr lang="en-US"/>
              <a:t>‹#›</a:t>
            </a:fld>
            <a:endParaRPr/>
          </a:p>
        </p:txBody>
      </p:sp>
      <p:sp>
        <p:nvSpPr>
          <p:cNvPr id="103" name="Shape 103"/>
          <p:cNvSpPr txBox="1">
            <a:spLocks noGrp="1"/>
          </p:cNvSpPr>
          <p:nvPr>
            <p:ph type="dt" idx="10"/>
          </p:nvPr>
        </p:nvSpPr>
        <p:spPr>
          <a:xfrm>
            <a:off x="457200" y="6245225"/>
            <a:ext cx="2133600" cy="476250"/>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4000" b="1" i="0" u="none" strike="noStrike" cap="none">
                <a:solidFill>
                  <a:schemeClr val="dk1"/>
                </a:solidFill>
                <a:latin typeface="Arial"/>
                <a:ea typeface="Arial"/>
                <a:cs typeface="Arial"/>
                <a:sym typeface="Arial"/>
              </a:defRPr>
            </a:lvl1pPr>
            <a:lvl2pPr marL="0" marR="0" lvl="1"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2pPr>
            <a:lvl3pPr marL="0" marR="0" lvl="2"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3pPr>
            <a:lvl4pPr marL="0" marR="0" lvl="3"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4pPr>
            <a:lvl5pPr marL="0" marR="0" lvl="4"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5pPr>
            <a:lvl6pPr marL="457200" marR="0" lvl="5"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6pPr>
            <a:lvl7pPr marL="914400" marR="0" lvl="6"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7pPr>
            <a:lvl8pPr marL="1371600" marR="0" lvl="7"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8pPr>
            <a:lvl9pPr marL="1828800" marR="0" lvl="8"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9pPr>
          </a:lstStyle>
          <a:p>
            <a:endParaRPr/>
          </a:p>
        </p:txBody>
      </p:sp>
      <p:sp>
        <p:nvSpPr>
          <p:cNvPr id="106" name="Shape 106"/>
          <p:cNvSpPr txBox="1">
            <a:spLocks noGrp="1"/>
          </p:cNvSpPr>
          <p:nvPr>
            <p:ph type="body" idx="1"/>
          </p:nvPr>
        </p:nvSpPr>
        <p:spPr>
          <a:xfrm>
            <a:off x="722313" y="2906713"/>
            <a:ext cx="7772400" cy="1500187"/>
          </a:xfrm>
          <a:prstGeom prst="rect">
            <a:avLst/>
          </a:prstGeom>
          <a:noFill/>
          <a:ln>
            <a:noFill/>
          </a:ln>
        </p:spPr>
        <p:txBody>
          <a:bodyPr spcFirstLastPara="1" wrap="square" lIns="91425" tIns="91425" rIns="91425" bIns="91425" anchor="b" anchorCtr="0"/>
          <a:lstStyle>
            <a:lvl1pPr marL="457200" marR="0" lvl="0" indent="-228600" algn="l" rtl="0">
              <a:spcBef>
                <a:spcPts val="400"/>
              </a:spcBef>
              <a:spcAft>
                <a:spcPts val="0"/>
              </a:spcAft>
              <a:buClr>
                <a:schemeClr val="lt2"/>
              </a:buClr>
              <a:buSzPts val="2400"/>
              <a:buFont typeface="Noto Sans Symbols"/>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accent2"/>
              </a:buClr>
              <a:buSzPts val="2240"/>
              <a:buFont typeface="Noto Sans Symbols"/>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lt2"/>
              </a:buClr>
              <a:buSzPts val="1560"/>
              <a:buFont typeface="Noto Sans Symbols"/>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accent2"/>
              </a:buClr>
              <a:buSzPts val="1400"/>
              <a:buFont typeface="Noto Sans Symbols"/>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lt2"/>
              </a:buClr>
              <a:buSzPts val="2000"/>
              <a:buFont typeface="Noto Sans Symbols"/>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lt2"/>
              </a:buClr>
              <a:buSzPts val="2000"/>
              <a:buFont typeface="Noto Sans Symbols"/>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lt2"/>
              </a:buClr>
              <a:buSzPts val="2000"/>
              <a:buFont typeface="Noto Sans Symbols"/>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lt2"/>
              </a:buClr>
              <a:buSzPts val="2000"/>
              <a:buFont typeface="Noto Sans Symbols"/>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lt2"/>
              </a:buClr>
              <a:buSzPts val="2000"/>
              <a:buFont typeface="Noto Sans Symbols"/>
              <a:buNone/>
              <a:defRPr sz="1400" b="0" i="0" u="none" strike="noStrike" cap="none">
                <a:solidFill>
                  <a:schemeClr val="dk1"/>
                </a:solidFill>
                <a:latin typeface="Arial"/>
                <a:ea typeface="Arial"/>
                <a:cs typeface="Arial"/>
                <a:sym typeface="Arial"/>
              </a:defRPr>
            </a:lvl9pPr>
          </a:lstStyle>
          <a:p>
            <a:endParaRPr/>
          </a:p>
        </p:txBody>
      </p:sp>
      <p:sp>
        <p:nvSpPr>
          <p:cNvPr id="107" name="Shape 107"/>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8" name="Shape 108"/>
          <p:cNvSpPr txBox="1">
            <a:spLocks noGrp="1"/>
          </p:cNvSpPr>
          <p:nvPr>
            <p:ph type="sldNum" idx="12"/>
          </p:nvPr>
        </p:nvSpPr>
        <p:spPr>
          <a:xfrm>
            <a:off x="6553200" y="6248400"/>
            <a:ext cx="2133600" cy="4572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1pPr>
            <a:lvl2pPr marL="0" marR="0" lvl="1"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2pPr>
            <a:lvl3pPr marL="0" marR="0" lvl="2"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3pPr>
            <a:lvl4pPr marL="0" marR="0" lvl="3"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4pPr>
            <a:lvl5pPr marL="0" marR="0" lvl="4"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5pPr>
            <a:lvl6pPr marL="0" marR="0" lvl="5"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6pPr>
            <a:lvl7pPr marL="0" marR="0" lvl="6"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7pPr>
            <a:lvl8pPr marL="0" marR="0" lvl="7"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8pPr>
            <a:lvl9pPr marL="0" marR="0" lvl="8"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9pPr>
          </a:lstStyle>
          <a:p>
            <a:pPr marL="0" lvl="0" indent="0">
              <a:spcBef>
                <a:spcPts val="0"/>
              </a:spcBef>
              <a:spcAft>
                <a:spcPts val="0"/>
              </a:spcAft>
              <a:buNone/>
            </a:pPr>
            <a:fld id="{00000000-1234-1234-1234-123412341234}" type="slidenum">
              <a:rPr lang="en-US"/>
              <a:t>‹#›</a:t>
            </a:fld>
            <a:endParaRPr/>
          </a:p>
        </p:txBody>
      </p:sp>
      <p:sp>
        <p:nvSpPr>
          <p:cNvPr id="109" name="Shape 109"/>
          <p:cNvSpPr txBox="1">
            <a:spLocks noGrp="1"/>
          </p:cNvSpPr>
          <p:nvPr>
            <p:ph type="dt" idx="10"/>
          </p:nvPr>
        </p:nvSpPr>
        <p:spPr>
          <a:xfrm>
            <a:off x="457200" y="6245225"/>
            <a:ext cx="2133600" cy="476250"/>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457200" y="457200"/>
            <a:ext cx="8229600" cy="13716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1pPr>
            <a:lvl2pPr marL="0" marR="0" lvl="1"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2pPr>
            <a:lvl3pPr marL="0" marR="0" lvl="2"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3pPr>
            <a:lvl4pPr marL="0" marR="0" lvl="3"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4pPr>
            <a:lvl5pPr marL="0" marR="0" lvl="4"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5pPr>
            <a:lvl6pPr marL="457200" marR="0" lvl="5"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6pPr>
            <a:lvl7pPr marL="914400" marR="0" lvl="6"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7pPr>
            <a:lvl8pPr marL="1371600" marR="0" lvl="7"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8pPr>
            <a:lvl9pPr marL="1828800" marR="0" lvl="8"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9pPr>
          </a:lstStyle>
          <a:p>
            <a:endParaRPr/>
          </a:p>
        </p:txBody>
      </p:sp>
      <p:sp>
        <p:nvSpPr>
          <p:cNvPr id="49" name="Shape 49"/>
          <p:cNvSpPr txBox="1">
            <a:spLocks noGrp="1"/>
          </p:cNvSpPr>
          <p:nvPr>
            <p:ph type="body" idx="1"/>
          </p:nvPr>
        </p:nvSpPr>
        <p:spPr>
          <a:xfrm>
            <a:off x="457200" y="1981200"/>
            <a:ext cx="8229600" cy="3886200"/>
          </a:xfrm>
          <a:prstGeom prst="rect">
            <a:avLst/>
          </a:prstGeom>
          <a:noFill/>
          <a:ln>
            <a:noFill/>
          </a:ln>
        </p:spPr>
        <p:txBody>
          <a:bodyPr spcFirstLastPara="1" wrap="square" lIns="91425" tIns="91425" rIns="91425" bIns="91425" anchor="t" anchorCtr="0"/>
          <a:lstStyle>
            <a:lvl1pPr marL="457200" marR="0" lvl="0" indent="-381000" algn="l" rtl="0">
              <a:spcBef>
                <a:spcPts val="640"/>
              </a:spcBef>
              <a:spcAft>
                <a:spcPts val="0"/>
              </a:spcAft>
              <a:buClr>
                <a:schemeClr val="lt2"/>
              </a:buClr>
              <a:buSzPts val="2400"/>
              <a:buFont typeface="Noto Sans Symbols"/>
              <a:buChar char="■"/>
              <a:defRPr sz="3200" b="0" i="0" u="none" strike="noStrike" cap="none">
                <a:solidFill>
                  <a:schemeClr val="dk1"/>
                </a:solidFill>
                <a:latin typeface="Arial"/>
                <a:ea typeface="Arial"/>
                <a:cs typeface="Arial"/>
                <a:sym typeface="Arial"/>
              </a:defRPr>
            </a:lvl1pPr>
            <a:lvl2pPr marL="914400" marR="0" lvl="1" indent="-370840" algn="l" rtl="0">
              <a:spcBef>
                <a:spcPts val="560"/>
              </a:spcBef>
              <a:spcAft>
                <a:spcPts val="0"/>
              </a:spcAft>
              <a:buClr>
                <a:schemeClr val="accent2"/>
              </a:buClr>
              <a:buSzPts val="2240"/>
              <a:buFont typeface="Noto Sans Symbols"/>
              <a:buChar char="◻"/>
              <a:defRPr sz="2800" b="0" i="0" u="none" strike="noStrike" cap="none">
                <a:solidFill>
                  <a:schemeClr val="dk1"/>
                </a:solidFill>
                <a:latin typeface="Arial"/>
                <a:ea typeface="Arial"/>
                <a:cs typeface="Arial"/>
                <a:sym typeface="Arial"/>
              </a:defRPr>
            </a:lvl2pPr>
            <a:lvl3pPr marL="1371600" marR="0" lvl="2" indent="-327660" algn="l" rtl="0">
              <a:spcBef>
                <a:spcPts val="480"/>
              </a:spcBef>
              <a:spcAft>
                <a:spcPts val="0"/>
              </a:spcAft>
              <a:buClr>
                <a:schemeClr val="lt2"/>
              </a:buClr>
              <a:buSzPts val="1560"/>
              <a:buFont typeface="Noto Sans Symbols"/>
              <a:buChar char="■"/>
              <a:defRPr sz="2400" b="0" i="0" u="none" strike="noStrike" cap="none">
                <a:solidFill>
                  <a:schemeClr val="dk1"/>
                </a:solidFill>
                <a:latin typeface="Arial"/>
                <a:ea typeface="Arial"/>
                <a:cs typeface="Arial"/>
                <a:sym typeface="Arial"/>
              </a:defRPr>
            </a:lvl3pPr>
            <a:lvl4pPr marL="1828800" marR="0" lvl="3" indent="-317500" algn="l" rtl="0">
              <a:spcBef>
                <a:spcPts val="400"/>
              </a:spcBef>
              <a:spcAft>
                <a:spcPts val="0"/>
              </a:spcAft>
              <a:buClr>
                <a:schemeClr val="accent2"/>
              </a:buClr>
              <a:buSzPts val="1400"/>
              <a:buFont typeface="Noto Sans Symbols"/>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lt2"/>
              </a:buClr>
              <a:buSzPts val="2000"/>
              <a:buFont typeface="Noto Sans Symbols"/>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lt2"/>
              </a:buClr>
              <a:buSzPts val="2000"/>
              <a:buFont typeface="Noto Sans Symbols"/>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lt2"/>
              </a:buClr>
              <a:buSzPts val="2000"/>
              <a:buFont typeface="Noto Sans Symbols"/>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lt2"/>
              </a:buClr>
              <a:buSzPts val="2000"/>
              <a:buFont typeface="Noto Sans Symbols"/>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lt2"/>
              </a:buClr>
              <a:buSzPts val="2000"/>
              <a:buFont typeface="Noto Sans Symbols"/>
              <a:buChar char="▪"/>
              <a:defRPr sz="2000" b="0" i="0" u="none" strike="noStrike" cap="none">
                <a:solidFill>
                  <a:schemeClr val="dk1"/>
                </a:solidFill>
                <a:latin typeface="Arial"/>
                <a:ea typeface="Arial"/>
                <a:cs typeface="Arial"/>
                <a:sym typeface="Arial"/>
              </a:defRPr>
            </a:lvl9pPr>
          </a:lstStyle>
          <a:p>
            <a:endParaRPr/>
          </a:p>
        </p:txBody>
      </p:sp>
      <p:sp>
        <p:nvSpPr>
          <p:cNvPr id="50" name="Shape 50"/>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1" name="Shape 51"/>
          <p:cNvSpPr txBox="1">
            <a:spLocks noGrp="1"/>
          </p:cNvSpPr>
          <p:nvPr>
            <p:ph type="sldNum" idx="12"/>
          </p:nvPr>
        </p:nvSpPr>
        <p:spPr>
          <a:xfrm>
            <a:off x="6553200" y="6248400"/>
            <a:ext cx="2133600" cy="4572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1pPr>
            <a:lvl2pPr marL="0" marR="0" lvl="1"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2pPr>
            <a:lvl3pPr marL="0" marR="0" lvl="2"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3pPr>
            <a:lvl4pPr marL="0" marR="0" lvl="3"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4pPr>
            <a:lvl5pPr marL="0" marR="0" lvl="4"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5pPr>
            <a:lvl6pPr marL="0" marR="0" lvl="5"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6pPr>
            <a:lvl7pPr marL="0" marR="0" lvl="6"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7pPr>
            <a:lvl8pPr marL="0" marR="0" lvl="7"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8pPr>
            <a:lvl9pPr marL="0" marR="0" lvl="8"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9pPr>
          </a:lstStyle>
          <a:p>
            <a:pPr marL="0" lvl="0" indent="0">
              <a:spcBef>
                <a:spcPts val="0"/>
              </a:spcBef>
              <a:spcAft>
                <a:spcPts val="0"/>
              </a:spcAft>
              <a:buNone/>
            </a:pPr>
            <a:fld id="{00000000-1234-1234-1234-123412341234}" type="slidenum">
              <a:rPr lang="en-US"/>
              <a:t>‹#›</a:t>
            </a:fld>
            <a:endParaRPr/>
          </a:p>
        </p:txBody>
      </p:sp>
      <p:sp>
        <p:nvSpPr>
          <p:cNvPr id="52" name="Shape 52"/>
          <p:cNvSpPr txBox="1">
            <a:spLocks noGrp="1"/>
          </p:cNvSpPr>
          <p:nvPr>
            <p:ph type="dt" idx="10"/>
          </p:nvPr>
        </p:nvSpPr>
        <p:spPr>
          <a:xfrm>
            <a:off x="457200" y="6245225"/>
            <a:ext cx="2133600" cy="476250"/>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3"/>
        <p:cNvGrpSpPr/>
        <p:nvPr/>
      </p:nvGrpSpPr>
      <p:grpSpPr>
        <a:xfrm>
          <a:off x="0" y="0"/>
          <a:ext cx="0" cy="0"/>
          <a:chOff x="0" y="0"/>
          <a:chExt cx="0" cy="0"/>
        </a:xfrm>
      </p:grpSpPr>
      <p:sp>
        <p:nvSpPr>
          <p:cNvPr id="54" name="Shape 54"/>
          <p:cNvSpPr txBox="1">
            <a:spLocks noGrp="1"/>
          </p:cNvSpPr>
          <p:nvPr>
            <p:ph type="title"/>
          </p:nvPr>
        </p:nvSpPr>
        <p:spPr>
          <a:xfrm rot="5400000">
            <a:off x="4953000" y="2133600"/>
            <a:ext cx="5410200" cy="20574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1pPr>
            <a:lvl2pPr marL="0" marR="0" lvl="1"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2pPr>
            <a:lvl3pPr marL="0" marR="0" lvl="2"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3pPr>
            <a:lvl4pPr marL="0" marR="0" lvl="3"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4pPr>
            <a:lvl5pPr marL="0" marR="0" lvl="4"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5pPr>
            <a:lvl6pPr marL="457200" marR="0" lvl="5"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6pPr>
            <a:lvl7pPr marL="914400" marR="0" lvl="6"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7pPr>
            <a:lvl8pPr marL="1371600" marR="0" lvl="7"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8pPr>
            <a:lvl9pPr marL="1828800" marR="0" lvl="8"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9pPr>
          </a:lstStyle>
          <a:p>
            <a:endParaRPr/>
          </a:p>
        </p:txBody>
      </p:sp>
      <p:sp>
        <p:nvSpPr>
          <p:cNvPr id="55" name="Shape 55"/>
          <p:cNvSpPr txBox="1">
            <a:spLocks noGrp="1"/>
          </p:cNvSpPr>
          <p:nvPr>
            <p:ph type="body" idx="1"/>
          </p:nvPr>
        </p:nvSpPr>
        <p:spPr>
          <a:xfrm rot="5400000">
            <a:off x="762000" y="152400"/>
            <a:ext cx="5410200" cy="6019800"/>
          </a:xfrm>
          <a:prstGeom prst="rect">
            <a:avLst/>
          </a:prstGeom>
          <a:noFill/>
          <a:ln>
            <a:noFill/>
          </a:ln>
        </p:spPr>
        <p:txBody>
          <a:bodyPr spcFirstLastPara="1" wrap="square" lIns="91425" tIns="91425" rIns="91425" bIns="91425" anchor="t" anchorCtr="0"/>
          <a:lstStyle>
            <a:lvl1pPr marL="457200" marR="0" lvl="0" indent="-381000" algn="l" rtl="0">
              <a:spcBef>
                <a:spcPts val="640"/>
              </a:spcBef>
              <a:spcAft>
                <a:spcPts val="0"/>
              </a:spcAft>
              <a:buClr>
                <a:schemeClr val="lt2"/>
              </a:buClr>
              <a:buSzPts val="2400"/>
              <a:buFont typeface="Noto Sans Symbols"/>
              <a:buChar char="■"/>
              <a:defRPr sz="3200" b="0" i="0" u="none" strike="noStrike" cap="none">
                <a:solidFill>
                  <a:schemeClr val="dk1"/>
                </a:solidFill>
                <a:latin typeface="Arial"/>
                <a:ea typeface="Arial"/>
                <a:cs typeface="Arial"/>
                <a:sym typeface="Arial"/>
              </a:defRPr>
            </a:lvl1pPr>
            <a:lvl2pPr marL="914400" marR="0" lvl="1" indent="-370840" algn="l" rtl="0">
              <a:spcBef>
                <a:spcPts val="560"/>
              </a:spcBef>
              <a:spcAft>
                <a:spcPts val="0"/>
              </a:spcAft>
              <a:buClr>
                <a:schemeClr val="accent2"/>
              </a:buClr>
              <a:buSzPts val="2240"/>
              <a:buFont typeface="Noto Sans Symbols"/>
              <a:buChar char="◻"/>
              <a:defRPr sz="2800" b="0" i="0" u="none" strike="noStrike" cap="none">
                <a:solidFill>
                  <a:schemeClr val="dk1"/>
                </a:solidFill>
                <a:latin typeface="Arial"/>
                <a:ea typeface="Arial"/>
                <a:cs typeface="Arial"/>
                <a:sym typeface="Arial"/>
              </a:defRPr>
            </a:lvl2pPr>
            <a:lvl3pPr marL="1371600" marR="0" lvl="2" indent="-327660" algn="l" rtl="0">
              <a:spcBef>
                <a:spcPts val="480"/>
              </a:spcBef>
              <a:spcAft>
                <a:spcPts val="0"/>
              </a:spcAft>
              <a:buClr>
                <a:schemeClr val="lt2"/>
              </a:buClr>
              <a:buSzPts val="1560"/>
              <a:buFont typeface="Noto Sans Symbols"/>
              <a:buChar char="■"/>
              <a:defRPr sz="2400" b="0" i="0" u="none" strike="noStrike" cap="none">
                <a:solidFill>
                  <a:schemeClr val="dk1"/>
                </a:solidFill>
                <a:latin typeface="Arial"/>
                <a:ea typeface="Arial"/>
                <a:cs typeface="Arial"/>
                <a:sym typeface="Arial"/>
              </a:defRPr>
            </a:lvl3pPr>
            <a:lvl4pPr marL="1828800" marR="0" lvl="3" indent="-317500" algn="l" rtl="0">
              <a:spcBef>
                <a:spcPts val="400"/>
              </a:spcBef>
              <a:spcAft>
                <a:spcPts val="0"/>
              </a:spcAft>
              <a:buClr>
                <a:schemeClr val="accent2"/>
              </a:buClr>
              <a:buSzPts val="1400"/>
              <a:buFont typeface="Noto Sans Symbols"/>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lt2"/>
              </a:buClr>
              <a:buSzPts val="2000"/>
              <a:buFont typeface="Noto Sans Symbols"/>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lt2"/>
              </a:buClr>
              <a:buSzPts val="2000"/>
              <a:buFont typeface="Noto Sans Symbols"/>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lt2"/>
              </a:buClr>
              <a:buSzPts val="2000"/>
              <a:buFont typeface="Noto Sans Symbols"/>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lt2"/>
              </a:buClr>
              <a:buSzPts val="2000"/>
              <a:buFont typeface="Noto Sans Symbols"/>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lt2"/>
              </a:buClr>
              <a:buSzPts val="2000"/>
              <a:buFont typeface="Noto Sans Symbols"/>
              <a:buChar char="▪"/>
              <a:defRPr sz="2000" b="0" i="0" u="none" strike="noStrike" cap="none">
                <a:solidFill>
                  <a:schemeClr val="dk1"/>
                </a:solidFill>
                <a:latin typeface="Arial"/>
                <a:ea typeface="Arial"/>
                <a:cs typeface="Arial"/>
                <a:sym typeface="Arial"/>
              </a:defRPr>
            </a:lvl9pPr>
          </a:lstStyle>
          <a:p>
            <a:endParaRPr/>
          </a:p>
        </p:txBody>
      </p:sp>
      <p:sp>
        <p:nvSpPr>
          <p:cNvPr id="56" name="Shape 56"/>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7" name="Shape 57"/>
          <p:cNvSpPr txBox="1">
            <a:spLocks noGrp="1"/>
          </p:cNvSpPr>
          <p:nvPr>
            <p:ph type="sldNum" idx="12"/>
          </p:nvPr>
        </p:nvSpPr>
        <p:spPr>
          <a:xfrm>
            <a:off x="6553200" y="6248400"/>
            <a:ext cx="2133600" cy="4572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1pPr>
            <a:lvl2pPr marL="0" marR="0" lvl="1"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2pPr>
            <a:lvl3pPr marL="0" marR="0" lvl="2"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3pPr>
            <a:lvl4pPr marL="0" marR="0" lvl="3"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4pPr>
            <a:lvl5pPr marL="0" marR="0" lvl="4"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5pPr>
            <a:lvl6pPr marL="0" marR="0" lvl="5"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6pPr>
            <a:lvl7pPr marL="0" marR="0" lvl="6"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7pPr>
            <a:lvl8pPr marL="0" marR="0" lvl="7"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8pPr>
            <a:lvl9pPr marL="0" marR="0" lvl="8"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9pPr>
          </a:lstStyle>
          <a:p>
            <a:pPr marL="0" lvl="0" indent="0">
              <a:spcBef>
                <a:spcPts val="0"/>
              </a:spcBef>
              <a:spcAft>
                <a:spcPts val="0"/>
              </a:spcAft>
              <a:buNone/>
            </a:pPr>
            <a:fld id="{00000000-1234-1234-1234-123412341234}" type="slidenum">
              <a:rPr lang="en-US"/>
              <a:t>‹#›</a:t>
            </a:fld>
            <a:endParaRPr/>
          </a:p>
        </p:txBody>
      </p:sp>
      <p:sp>
        <p:nvSpPr>
          <p:cNvPr id="58" name="Shape 58"/>
          <p:cNvSpPr txBox="1">
            <a:spLocks noGrp="1"/>
          </p:cNvSpPr>
          <p:nvPr>
            <p:ph type="dt" idx="10"/>
          </p:nvPr>
        </p:nvSpPr>
        <p:spPr>
          <a:xfrm>
            <a:off x="457200" y="6245225"/>
            <a:ext cx="2133600" cy="476250"/>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457200" y="457200"/>
            <a:ext cx="8229600" cy="13716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1pPr>
            <a:lvl2pPr marL="0" marR="0" lvl="1"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2pPr>
            <a:lvl3pPr marL="0" marR="0" lvl="2"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3pPr>
            <a:lvl4pPr marL="0" marR="0" lvl="3"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4pPr>
            <a:lvl5pPr marL="0" marR="0" lvl="4"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5pPr>
            <a:lvl6pPr marL="457200" marR="0" lvl="5"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6pPr>
            <a:lvl7pPr marL="914400" marR="0" lvl="6"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7pPr>
            <a:lvl8pPr marL="1371600" marR="0" lvl="7"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8pPr>
            <a:lvl9pPr marL="1828800" marR="0" lvl="8"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9pPr>
          </a:lstStyle>
          <a:p>
            <a:endParaRPr/>
          </a:p>
        </p:txBody>
      </p:sp>
      <p:sp>
        <p:nvSpPr>
          <p:cNvPr id="61" name="Shape 61"/>
          <p:cNvSpPr txBox="1">
            <a:spLocks noGrp="1"/>
          </p:cNvSpPr>
          <p:nvPr>
            <p:ph type="body" idx="1"/>
          </p:nvPr>
        </p:nvSpPr>
        <p:spPr>
          <a:xfrm rot="5400000">
            <a:off x="2628900" y="-190500"/>
            <a:ext cx="3886200" cy="8229600"/>
          </a:xfrm>
          <a:prstGeom prst="rect">
            <a:avLst/>
          </a:prstGeom>
          <a:noFill/>
          <a:ln>
            <a:noFill/>
          </a:ln>
        </p:spPr>
        <p:txBody>
          <a:bodyPr spcFirstLastPara="1" wrap="square" lIns="91425" tIns="91425" rIns="91425" bIns="91425" anchor="t" anchorCtr="0"/>
          <a:lstStyle>
            <a:lvl1pPr marL="457200" marR="0" lvl="0" indent="-381000" algn="l" rtl="0">
              <a:spcBef>
                <a:spcPts val="640"/>
              </a:spcBef>
              <a:spcAft>
                <a:spcPts val="0"/>
              </a:spcAft>
              <a:buClr>
                <a:schemeClr val="lt2"/>
              </a:buClr>
              <a:buSzPts val="2400"/>
              <a:buFont typeface="Noto Sans Symbols"/>
              <a:buChar char="■"/>
              <a:defRPr sz="3200" b="0" i="0" u="none" strike="noStrike" cap="none">
                <a:solidFill>
                  <a:schemeClr val="dk1"/>
                </a:solidFill>
                <a:latin typeface="Arial"/>
                <a:ea typeface="Arial"/>
                <a:cs typeface="Arial"/>
                <a:sym typeface="Arial"/>
              </a:defRPr>
            </a:lvl1pPr>
            <a:lvl2pPr marL="914400" marR="0" lvl="1" indent="-370840" algn="l" rtl="0">
              <a:spcBef>
                <a:spcPts val="560"/>
              </a:spcBef>
              <a:spcAft>
                <a:spcPts val="0"/>
              </a:spcAft>
              <a:buClr>
                <a:schemeClr val="accent2"/>
              </a:buClr>
              <a:buSzPts val="2240"/>
              <a:buFont typeface="Noto Sans Symbols"/>
              <a:buChar char="◻"/>
              <a:defRPr sz="2800" b="0" i="0" u="none" strike="noStrike" cap="none">
                <a:solidFill>
                  <a:schemeClr val="dk1"/>
                </a:solidFill>
                <a:latin typeface="Arial"/>
                <a:ea typeface="Arial"/>
                <a:cs typeface="Arial"/>
                <a:sym typeface="Arial"/>
              </a:defRPr>
            </a:lvl2pPr>
            <a:lvl3pPr marL="1371600" marR="0" lvl="2" indent="-327660" algn="l" rtl="0">
              <a:spcBef>
                <a:spcPts val="480"/>
              </a:spcBef>
              <a:spcAft>
                <a:spcPts val="0"/>
              </a:spcAft>
              <a:buClr>
                <a:schemeClr val="lt2"/>
              </a:buClr>
              <a:buSzPts val="1560"/>
              <a:buFont typeface="Noto Sans Symbols"/>
              <a:buChar char="■"/>
              <a:defRPr sz="2400" b="0" i="0" u="none" strike="noStrike" cap="none">
                <a:solidFill>
                  <a:schemeClr val="dk1"/>
                </a:solidFill>
                <a:latin typeface="Arial"/>
                <a:ea typeface="Arial"/>
                <a:cs typeface="Arial"/>
                <a:sym typeface="Arial"/>
              </a:defRPr>
            </a:lvl3pPr>
            <a:lvl4pPr marL="1828800" marR="0" lvl="3" indent="-317500" algn="l" rtl="0">
              <a:spcBef>
                <a:spcPts val="400"/>
              </a:spcBef>
              <a:spcAft>
                <a:spcPts val="0"/>
              </a:spcAft>
              <a:buClr>
                <a:schemeClr val="accent2"/>
              </a:buClr>
              <a:buSzPts val="1400"/>
              <a:buFont typeface="Noto Sans Symbols"/>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lt2"/>
              </a:buClr>
              <a:buSzPts val="2000"/>
              <a:buFont typeface="Noto Sans Symbols"/>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lt2"/>
              </a:buClr>
              <a:buSzPts val="2000"/>
              <a:buFont typeface="Noto Sans Symbols"/>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lt2"/>
              </a:buClr>
              <a:buSzPts val="2000"/>
              <a:buFont typeface="Noto Sans Symbols"/>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lt2"/>
              </a:buClr>
              <a:buSzPts val="2000"/>
              <a:buFont typeface="Noto Sans Symbols"/>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lt2"/>
              </a:buClr>
              <a:buSzPts val="2000"/>
              <a:buFont typeface="Noto Sans Symbols"/>
              <a:buChar char="▪"/>
              <a:defRPr sz="2000" b="0" i="0" u="none" strike="noStrike" cap="none">
                <a:solidFill>
                  <a:schemeClr val="dk1"/>
                </a:solidFill>
                <a:latin typeface="Arial"/>
                <a:ea typeface="Arial"/>
                <a:cs typeface="Arial"/>
                <a:sym typeface="Arial"/>
              </a:defRPr>
            </a:lvl9pPr>
          </a:lstStyle>
          <a:p>
            <a:endParaRPr/>
          </a:p>
        </p:txBody>
      </p:sp>
      <p:sp>
        <p:nvSpPr>
          <p:cNvPr id="62" name="Shape 62"/>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3" name="Shape 63"/>
          <p:cNvSpPr txBox="1">
            <a:spLocks noGrp="1"/>
          </p:cNvSpPr>
          <p:nvPr>
            <p:ph type="sldNum" idx="12"/>
          </p:nvPr>
        </p:nvSpPr>
        <p:spPr>
          <a:xfrm>
            <a:off x="6553200" y="6248400"/>
            <a:ext cx="2133600" cy="4572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1pPr>
            <a:lvl2pPr marL="0" marR="0" lvl="1"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2pPr>
            <a:lvl3pPr marL="0" marR="0" lvl="2"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3pPr>
            <a:lvl4pPr marL="0" marR="0" lvl="3"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4pPr>
            <a:lvl5pPr marL="0" marR="0" lvl="4"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5pPr>
            <a:lvl6pPr marL="0" marR="0" lvl="5"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6pPr>
            <a:lvl7pPr marL="0" marR="0" lvl="6"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7pPr>
            <a:lvl8pPr marL="0" marR="0" lvl="7"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8pPr>
            <a:lvl9pPr marL="0" marR="0" lvl="8"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9pPr>
          </a:lstStyle>
          <a:p>
            <a:pPr marL="0" lvl="0" indent="0">
              <a:spcBef>
                <a:spcPts val="0"/>
              </a:spcBef>
              <a:spcAft>
                <a:spcPts val="0"/>
              </a:spcAft>
              <a:buNone/>
            </a:pPr>
            <a:fld id="{00000000-1234-1234-1234-123412341234}" type="slidenum">
              <a:rPr lang="en-US"/>
              <a:t>‹#›</a:t>
            </a:fld>
            <a:endParaRPr/>
          </a:p>
        </p:txBody>
      </p:sp>
      <p:sp>
        <p:nvSpPr>
          <p:cNvPr id="64" name="Shape 64"/>
          <p:cNvSpPr txBox="1">
            <a:spLocks noGrp="1"/>
          </p:cNvSpPr>
          <p:nvPr>
            <p:ph type="dt" idx="10"/>
          </p:nvPr>
        </p:nvSpPr>
        <p:spPr>
          <a:xfrm>
            <a:off x="457200" y="6245225"/>
            <a:ext cx="2133600" cy="476250"/>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1792288" y="4800600"/>
            <a:ext cx="5486400" cy="566738"/>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SzPts val="1400"/>
              <a:buNone/>
              <a:defRPr sz="2000" b="1" i="0" u="none" strike="noStrike" cap="none">
                <a:solidFill>
                  <a:schemeClr val="dk1"/>
                </a:solidFill>
                <a:latin typeface="Arial"/>
                <a:ea typeface="Arial"/>
                <a:cs typeface="Arial"/>
                <a:sym typeface="Arial"/>
              </a:defRPr>
            </a:lvl1pPr>
            <a:lvl2pPr marL="0" marR="0" lvl="1"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2pPr>
            <a:lvl3pPr marL="0" marR="0" lvl="2"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3pPr>
            <a:lvl4pPr marL="0" marR="0" lvl="3"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4pPr>
            <a:lvl5pPr marL="0" marR="0" lvl="4"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5pPr>
            <a:lvl6pPr marL="457200" marR="0" lvl="5"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6pPr>
            <a:lvl7pPr marL="914400" marR="0" lvl="6"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7pPr>
            <a:lvl8pPr marL="1371600" marR="0" lvl="7"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8pPr>
            <a:lvl9pPr marL="1828800" marR="0" lvl="8"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9pPr>
          </a:lstStyle>
          <a:p>
            <a:endParaRPr/>
          </a:p>
        </p:txBody>
      </p:sp>
      <p:sp>
        <p:nvSpPr>
          <p:cNvPr id="67" name="Shape 67"/>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lstStyle>
            <a:lvl1pPr marL="0" marR="0" lvl="0" indent="0" algn="l" rtl="0">
              <a:spcBef>
                <a:spcPts val="640"/>
              </a:spcBef>
              <a:spcAft>
                <a:spcPts val="0"/>
              </a:spcAft>
              <a:buClr>
                <a:schemeClr val="lt2"/>
              </a:buClr>
              <a:buSzPts val="1400"/>
              <a:buFont typeface="Noto Sans Symbols"/>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accent2"/>
              </a:buClr>
              <a:buSzPts val="1400"/>
              <a:buFont typeface="Noto Sans Symbols"/>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lt2"/>
              </a:buClr>
              <a:buSzPts val="1400"/>
              <a:buFont typeface="Noto Sans Symbols"/>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accent2"/>
              </a:buClr>
              <a:buSzPts val="1400"/>
              <a:buFont typeface="Noto Sans Symbols"/>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lt2"/>
              </a:buClr>
              <a:buSzPts val="1400"/>
              <a:buFont typeface="Noto Sans Symbols"/>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lt2"/>
              </a:buClr>
              <a:buSzPts val="1400"/>
              <a:buFont typeface="Noto Sans Symbols"/>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lt2"/>
              </a:buClr>
              <a:buSzPts val="1400"/>
              <a:buFont typeface="Noto Sans Symbols"/>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lt2"/>
              </a:buClr>
              <a:buSzPts val="1400"/>
              <a:buFont typeface="Noto Sans Symbols"/>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lt2"/>
              </a:buClr>
              <a:buSzPts val="1400"/>
              <a:buFont typeface="Noto Sans Symbols"/>
              <a:buNone/>
              <a:defRPr sz="2000" b="0" i="0" u="none" strike="noStrike" cap="none">
                <a:solidFill>
                  <a:schemeClr val="dk1"/>
                </a:solidFill>
                <a:latin typeface="Arial"/>
                <a:ea typeface="Arial"/>
                <a:cs typeface="Arial"/>
                <a:sym typeface="Arial"/>
              </a:defRPr>
            </a:lvl9pPr>
          </a:lstStyle>
          <a:p>
            <a:endParaRPr/>
          </a:p>
        </p:txBody>
      </p:sp>
      <p:sp>
        <p:nvSpPr>
          <p:cNvPr id="68" name="Shape 68"/>
          <p:cNvSpPr txBox="1">
            <a:spLocks noGrp="1"/>
          </p:cNvSpPr>
          <p:nvPr>
            <p:ph type="body" idx="1"/>
          </p:nvPr>
        </p:nvSpPr>
        <p:spPr>
          <a:xfrm>
            <a:off x="1792288" y="5367338"/>
            <a:ext cx="5486400" cy="804862"/>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lt2"/>
              </a:buClr>
              <a:buSzPts val="2400"/>
              <a:buFont typeface="Noto Sans Symbols"/>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accent2"/>
              </a:buClr>
              <a:buSzPts val="2240"/>
              <a:buFont typeface="Noto Sans Symbols"/>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lt2"/>
              </a:buClr>
              <a:buSzPts val="1560"/>
              <a:buFont typeface="Noto Sans Symbols"/>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accent2"/>
              </a:buClr>
              <a:buSzPts val="1400"/>
              <a:buFont typeface="Noto Sans Symbols"/>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lt2"/>
              </a:buClr>
              <a:buSzPts val="2000"/>
              <a:buFont typeface="Noto Sans Symbols"/>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lt2"/>
              </a:buClr>
              <a:buSzPts val="2000"/>
              <a:buFont typeface="Noto Sans Symbols"/>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lt2"/>
              </a:buClr>
              <a:buSzPts val="2000"/>
              <a:buFont typeface="Noto Sans Symbols"/>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lt2"/>
              </a:buClr>
              <a:buSzPts val="2000"/>
              <a:buFont typeface="Noto Sans Symbols"/>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lt2"/>
              </a:buClr>
              <a:buSzPts val="2000"/>
              <a:buFont typeface="Noto Sans Symbols"/>
              <a:buNone/>
              <a:defRPr sz="900" b="0" i="0" u="none" strike="noStrike" cap="none">
                <a:solidFill>
                  <a:schemeClr val="dk1"/>
                </a:solidFill>
                <a:latin typeface="Arial"/>
                <a:ea typeface="Arial"/>
                <a:cs typeface="Arial"/>
                <a:sym typeface="Arial"/>
              </a:defRPr>
            </a:lvl9pPr>
          </a:lstStyle>
          <a:p>
            <a:endParaRPr/>
          </a:p>
        </p:txBody>
      </p:sp>
      <p:sp>
        <p:nvSpPr>
          <p:cNvPr id="69" name="Shape 69"/>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0" name="Shape 70"/>
          <p:cNvSpPr txBox="1">
            <a:spLocks noGrp="1"/>
          </p:cNvSpPr>
          <p:nvPr>
            <p:ph type="sldNum" idx="12"/>
          </p:nvPr>
        </p:nvSpPr>
        <p:spPr>
          <a:xfrm>
            <a:off x="6553200" y="6248400"/>
            <a:ext cx="2133600" cy="4572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1pPr>
            <a:lvl2pPr marL="0" marR="0" lvl="1"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2pPr>
            <a:lvl3pPr marL="0" marR="0" lvl="2"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3pPr>
            <a:lvl4pPr marL="0" marR="0" lvl="3"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4pPr>
            <a:lvl5pPr marL="0" marR="0" lvl="4"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5pPr>
            <a:lvl6pPr marL="0" marR="0" lvl="5"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6pPr>
            <a:lvl7pPr marL="0" marR="0" lvl="6"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7pPr>
            <a:lvl8pPr marL="0" marR="0" lvl="7"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8pPr>
            <a:lvl9pPr marL="0" marR="0" lvl="8"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9pPr>
          </a:lstStyle>
          <a:p>
            <a:pPr marL="0" lvl="0" indent="0">
              <a:spcBef>
                <a:spcPts val="0"/>
              </a:spcBef>
              <a:spcAft>
                <a:spcPts val="0"/>
              </a:spcAft>
              <a:buNone/>
            </a:pPr>
            <a:fld id="{00000000-1234-1234-1234-123412341234}" type="slidenum">
              <a:rPr lang="en-US"/>
              <a:t>‹#›</a:t>
            </a:fld>
            <a:endParaRPr/>
          </a:p>
        </p:txBody>
      </p:sp>
      <p:sp>
        <p:nvSpPr>
          <p:cNvPr id="71" name="Shape 71"/>
          <p:cNvSpPr txBox="1">
            <a:spLocks noGrp="1"/>
          </p:cNvSpPr>
          <p:nvPr>
            <p:ph type="dt" idx="10"/>
          </p:nvPr>
        </p:nvSpPr>
        <p:spPr>
          <a:xfrm>
            <a:off x="457200" y="6245225"/>
            <a:ext cx="2133600" cy="476250"/>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457200" y="273050"/>
            <a:ext cx="3008313" cy="1162050"/>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SzPts val="1400"/>
              <a:buNone/>
              <a:defRPr sz="2000" b="1" i="0" u="none" strike="noStrike" cap="none">
                <a:solidFill>
                  <a:schemeClr val="dk1"/>
                </a:solidFill>
                <a:latin typeface="Arial"/>
                <a:ea typeface="Arial"/>
                <a:cs typeface="Arial"/>
                <a:sym typeface="Arial"/>
              </a:defRPr>
            </a:lvl1pPr>
            <a:lvl2pPr marL="0" marR="0" lvl="1"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2pPr>
            <a:lvl3pPr marL="0" marR="0" lvl="2"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3pPr>
            <a:lvl4pPr marL="0" marR="0" lvl="3"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4pPr>
            <a:lvl5pPr marL="0" marR="0" lvl="4"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5pPr>
            <a:lvl6pPr marL="457200" marR="0" lvl="5"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6pPr>
            <a:lvl7pPr marL="914400" marR="0" lvl="6"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7pPr>
            <a:lvl8pPr marL="1371600" marR="0" lvl="7"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8pPr>
            <a:lvl9pPr marL="1828800" marR="0" lvl="8"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9pPr>
          </a:lstStyle>
          <a:p>
            <a:endParaRPr/>
          </a:p>
        </p:txBody>
      </p:sp>
      <p:sp>
        <p:nvSpPr>
          <p:cNvPr id="74" name="Shape 74"/>
          <p:cNvSpPr txBox="1">
            <a:spLocks noGrp="1"/>
          </p:cNvSpPr>
          <p:nvPr>
            <p:ph type="body" idx="1"/>
          </p:nvPr>
        </p:nvSpPr>
        <p:spPr>
          <a:xfrm>
            <a:off x="3575050" y="273050"/>
            <a:ext cx="5111750" cy="5853113"/>
          </a:xfrm>
          <a:prstGeom prst="rect">
            <a:avLst/>
          </a:prstGeom>
          <a:noFill/>
          <a:ln>
            <a:noFill/>
          </a:ln>
        </p:spPr>
        <p:txBody>
          <a:bodyPr spcFirstLastPara="1" wrap="square" lIns="91425" tIns="91425" rIns="91425" bIns="91425" anchor="t" anchorCtr="0"/>
          <a:lstStyle>
            <a:lvl1pPr marL="457200" marR="0" lvl="0" indent="-381000" algn="l" rtl="0">
              <a:spcBef>
                <a:spcPts val="640"/>
              </a:spcBef>
              <a:spcAft>
                <a:spcPts val="0"/>
              </a:spcAft>
              <a:buClr>
                <a:schemeClr val="lt2"/>
              </a:buClr>
              <a:buSzPts val="2400"/>
              <a:buFont typeface="Noto Sans Symbols"/>
              <a:buChar char="■"/>
              <a:defRPr sz="3200" b="0" i="0" u="none" strike="noStrike" cap="none">
                <a:solidFill>
                  <a:schemeClr val="dk1"/>
                </a:solidFill>
                <a:latin typeface="Arial"/>
                <a:ea typeface="Arial"/>
                <a:cs typeface="Arial"/>
                <a:sym typeface="Arial"/>
              </a:defRPr>
            </a:lvl1pPr>
            <a:lvl2pPr marL="914400" marR="0" lvl="1" indent="-370840" algn="l" rtl="0">
              <a:spcBef>
                <a:spcPts val="560"/>
              </a:spcBef>
              <a:spcAft>
                <a:spcPts val="0"/>
              </a:spcAft>
              <a:buClr>
                <a:schemeClr val="accent2"/>
              </a:buClr>
              <a:buSzPts val="2240"/>
              <a:buFont typeface="Noto Sans Symbols"/>
              <a:buChar char="◻"/>
              <a:defRPr sz="2800" b="0" i="0" u="none" strike="noStrike" cap="none">
                <a:solidFill>
                  <a:schemeClr val="dk1"/>
                </a:solidFill>
                <a:latin typeface="Arial"/>
                <a:ea typeface="Arial"/>
                <a:cs typeface="Arial"/>
                <a:sym typeface="Arial"/>
              </a:defRPr>
            </a:lvl2pPr>
            <a:lvl3pPr marL="1371600" marR="0" lvl="2" indent="-327660" algn="l" rtl="0">
              <a:spcBef>
                <a:spcPts val="480"/>
              </a:spcBef>
              <a:spcAft>
                <a:spcPts val="0"/>
              </a:spcAft>
              <a:buClr>
                <a:schemeClr val="lt2"/>
              </a:buClr>
              <a:buSzPts val="1560"/>
              <a:buFont typeface="Noto Sans Symbols"/>
              <a:buChar char="■"/>
              <a:defRPr sz="2400" b="0" i="0" u="none" strike="noStrike" cap="none">
                <a:solidFill>
                  <a:schemeClr val="dk1"/>
                </a:solidFill>
                <a:latin typeface="Arial"/>
                <a:ea typeface="Arial"/>
                <a:cs typeface="Arial"/>
                <a:sym typeface="Arial"/>
              </a:defRPr>
            </a:lvl3pPr>
            <a:lvl4pPr marL="1828800" marR="0" lvl="3" indent="-317500" algn="l" rtl="0">
              <a:spcBef>
                <a:spcPts val="400"/>
              </a:spcBef>
              <a:spcAft>
                <a:spcPts val="0"/>
              </a:spcAft>
              <a:buClr>
                <a:schemeClr val="accent2"/>
              </a:buClr>
              <a:buSzPts val="1400"/>
              <a:buFont typeface="Noto Sans Symbols"/>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lt2"/>
              </a:buClr>
              <a:buSzPts val="2000"/>
              <a:buFont typeface="Noto Sans Symbols"/>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lt2"/>
              </a:buClr>
              <a:buSzPts val="2000"/>
              <a:buFont typeface="Noto Sans Symbols"/>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lt2"/>
              </a:buClr>
              <a:buSzPts val="2000"/>
              <a:buFont typeface="Noto Sans Symbols"/>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lt2"/>
              </a:buClr>
              <a:buSzPts val="2000"/>
              <a:buFont typeface="Noto Sans Symbols"/>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lt2"/>
              </a:buClr>
              <a:buSzPts val="2000"/>
              <a:buFont typeface="Noto Sans Symbols"/>
              <a:buChar char="▪"/>
              <a:defRPr sz="2000" b="0" i="0" u="none" strike="noStrike" cap="none">
                <a:solidFill>
                  <a:schemeClr val="dk1"/>
                </a:solidFill>
                <a:latin typeface="Arial"/>
                <a:ea typeface="Arial"/>
                <a:cs typeface="Arial"/>
                <a:sym typeface="Arial"/>
              </a:defRPr>
            </a:lvl9pPr>
          </a:lstStyle>
          <a:p>
            <a:endParaRPr/>
          </a:p>
        </p:txBody>
      </p:sp>
      <p:sp>
        <p:nvSpPr>
          <p:cNvPr id="75" name="Shape 75"/>
          <p:cNvSpPr txBox="1">
            <a:spLocks noGrp="1"/>
          </p:cNvSpPr>
          <p:nvPr>
            <p:ph type="body" idx="2"/>
          </p:nvPr>
        </p:nvSpPr>
        <p:spPr>
          <a:xfrm>
            <a:off x="457200" y="1435100"/>
            <a:ext cx="3008313" cy="4691063"/>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lt2"/>
              </a:buClr>
              <a:buSzPts val="2400"/>
              <a:buFont typeface="Noto Sans Symbols"/>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accent2"/>
              </a:buClr>
              <a:buSzPts val="2240"/>
              <a:buFont typeface="Noto Sans Symbols"/>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lt2"/>
              </a:buClr>
              <a:buSzPts val="1560"/>
              <a:buFont typeface="Noto Sans Symbols"/>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accent2"/>
              </a:buClr>
              <a:buSzPts val="1400"/>
              <a:buFont typeface="Noto Sans Symbols"/>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lt2"/>
              </a:buClr>
              <a:buSzPts val="2000"/>
              <a:buFont typeface="Noto Sans Symbols"/>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lt2"/>
              </a:buClr>
              <a:buSzPts val="2000"/>
              <a:buFont typeface="Noto Sans Symbols"/>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lt2"/>
              </a:buClr>
              <a:buSzPts val="2000"/>
              <a:buFont typeface="Noto Sans Symbols"/>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lt2"/>
              </a:buClr>
              <a:buSzPts val="2000"/>
              <a:buFont typeface="Noto Sans Symbols"/>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lt2"/>
              </a:buClr>
              <a:buSzPts val="2000"/>
              <a:buFont typeface="Noto Sans Symbols"/>
              <a:buNone/>
              <a:defRPr sz="900" b="0" i="0" u="none" strike="noStrike" cap="none">
                <a:solidFill>
                  <a:schemeClr val="dk1"/>
                </a:solidFill>
                <a:latin typeface="Arial"/>
                <a:ea typeface="Arial"/>
                <a:cs typeface="Arial"/>
                <a:sym typeface="Arial"/>
              </a:defRPr>
            </a:lvl9pPr>
          </a:lstStyle>
          <a:p>
            <a:endParaRPr/>
          </a:p>
        </p:txBody>
      </p:sp>
      <p:sp>
        <p:nvSpPr>
          <p:cNvPr id="76" name="Shape 76"/>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7" name="Shape 77"/>
          <p:cNvSpPr txBox="1">
            <a:spLocks noGrp="1"/>
          </p:cNvSpPr>
          <p:nvPr>
            <p:ph type="sldNum" idx="12"/>
          </p:nvPr>
        </p:nvSpPr>
        <p:spPr>
          <a:xfrm>
            <a:off x="6553200" y="6248400"/>
            <a:ext cx="2133600" cy="4572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1pPr>
            <a:lvl2pPr marL="0" marR="0" lvl="1"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2pPr>
            <a:lvl3pPr marL="0" marR="0" lvl="2"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3pPr>
            <a:lvl4pPr marL="0" marR="0" lvl="3"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4pPr>
            <a:lvl5pPr marL="0" marR="0" lvl="4"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5pPr>
            <a:lvl6pPr marL="0" marR="0" lvl="5"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6pPr>
            <a:lvl7pPr marL="0" marR="0" lvl="6"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7pPr>
            <a:lvl8pPr marL="0" marR="0" lvl="7"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8pPr>
            <a:lvl9pPr marL="0" marR="0" lvl="8"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9pPr>
          </a:lstStyle>
          <a:p>
            <a:pPr marL="0" lvl="0" indent="0">
              <a:spcBef>
                <a:spcPts val="0"/>
              </a:spcBef>
              <a:spcAft>
                <a:spcPts val="0"/>
              </a:spcAft>
              <a:buNone/>
            </a:pPr>
            <a:fld id="{00000000-1234-1234-1234-123412341234}" type="slidenum">
              <a:rPr lang="en-US"/>
              <a:t>‹#›</a:t>
            </a:fld>
            <a:endParaRPr/>
          </a:p>
        </p:txBody>
      </p:sp>
      <p:sp>
        <p:nvSpPr>
          <p:cNvPr id="78" name="Shape 78"/>
          <p:cNvSpPr txBox="1">
            <a:spLocks noGrp="1"/>
          </p:cNvSpPr>
          <p:nvPr>
            <p:ph type="dt" idx="10"/>
          </p:nvPr>
        </p:nvSpPr>
        <p:spPr>
          <a:xfrm>
            <a:off x="457200" y="6245225"/>
            <a:ext cx="2133600" cy="476250"/>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9"/>
        <p:cNvGrpSpPr/>
        <p:nvPr/>
      </p:nvGrpSpPr>
      <p:grpSpPr>
        <a:xfrm>
          <a:off x="0" y="0"/>
          <a:ext cx="0" cy="0"/>
          <a:chOff x="0" y="0"/>
          <a:chExt cx="0" cy="0"/>
        </a:xfrm>
      </p:grpSpPr>
      <p:sp>
        <p:nvSpPr>
          <p:cNvPr id="80" name="Shape 80"/>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1" name="Shape 81"/>
          <p:cNvSpPr txBox="1">
            <a:spLocks noGrp="1"/>
          </p:cNvSpPr>
          <p:nvPr>
            <p:ph type="sldNum" idx="12"/>
          </p:nvPr>
        </p:nvSpPr>
        <p:spPr>
          <a:xfrm>
            <a:off x="6553200" y="6248400"/>
            <a:ext cx="2133600" cy="4572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1pPr>
            <a:lvl2pPr marL="0" marR="0" lvl="1"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2pPr>
            <a:lvl3pPr marL="0" marR="0" lvl="2"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3pPr>
            <a:lvl4pPr marL="0" marR="0" lvl="3"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4pPr>
            <a:lvl5pPr marL="0" marR="0" lvl="4"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5pPr>
            <a:lvl6pPr marL="0" marR="0" lvl="5"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6pPr>
            <a:lvl7pPr marL="0" marR="0" lvl="6"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7pPr>
            <a:lvl8pPr marL="0" marR="0" lvl="7"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8pPr>
            <a:lvl9pPr marL="0" marR="0" lvl="8"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9pPr>
          </a:lstStyle>
          <a:p>
            <a:pPr marL="0" lvl="0" indent="0">
              <a:spcBef>
                <a:spcPts val="0"/>
              </a:spcBef>
              <a:spcAft>
                <a:spcPts val="0"/>
              </a:spcAft>
              <a:buNone/>
            </a:pPr>
            <a:fld id="{00000000-1234-1234-1234-123412341234}" type="slidenum">
              <a:rPr lang="en-US"/>
              <a:t>‹#›</a:t>
            </a:fld>
            <a:endParaRPr/>
          </a:p>
        </p:txBody>
      </p:sp>
      <p:sp>
        <p:nvSpPr>
          <p:cNvPr id="82" name="Shape 82"/>
          <p:cNvSpPr txBox="1">
            <a:spLocks noGrp="1"/>
          </p:cNvSpPr>
          <p:nvPr>
            <p:ph type="dt" idx="10"/>
          </p:nvPr>
        </p:nvSpPr>
        <p:spPr>
          <a:xfrm>
            <a:off x="457200" y="6245225"/>
            <a:ext cx="2133600" cy="476250"/>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457200" y="457200"/>
            <a:ext cx="8229600" cy="13716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1pPr>
            <a:lvl2pPr marL="0" marR="0" lvl="1"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2pPr>
            <a:lvl3pPr marL="0" marR="0" lvl="2"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3pPr>
            <a:lvl4pPr marL="0" marR="0" lvl="3"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4pPr>
            <a:lvl5pPr marL="0" marR="0" lvl="4"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5pPr>
            <a:lvl6pPr marL="457200" marR="0" lvl="5"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6pPr>
            <a:lvl7pPr marL="914400" marR="0" lvl="6"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7pPr>
            <a:lvl8pPr marL="1371600" marR="0" lvl="7"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8pPr>
            <a:lvl9pPr marL="1828800" marR="0" lvl="8"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9pPr>
          </a:lstStyle>
          <a:p>
            <a:endParaRPr/>
          </a:p>
        </p:txBody>
      </p:sp>
      <p:sp>
        <p:nvSpPr>
          <p:cNvPr id="85" name="Shape 85"/>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6" name="Shape 86"/>
          <p:cNvSpPr txBox="1">
            <a:spLocks noGrp="1"/>
          </p:cNvSpPr>
          <p:nvPr>
            <p:ph type="sldNum" idx="12"/>
          </p:nvPr>
        </p:nvSpPr>
        <p:spPr>
          <a:xfrm>
            <a:off x="6553200" y="6248400"/>
            <a:ext cx="2133600" cy="4572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1pPr>
            <a:lvl2pPr marL="0" marR="0" lvl="1"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2pPr>
            <a:lvl3pPr marL="0" marR="0" lvl="2"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3pPr>
            <a:lvl4pPr marL="0" marR="0" lvl="3"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4pPr>
            <a:lvl5pPr marL="0" marR="0" lvl="4"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5pPr>
            <a:lvl6pPr marL="0" marR="0" lvl="5"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6pPr>
            <a:lvl7pPr marL="0" marR="0" lvl="6"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7pPr>
            <a:lvl8pPr marL="0" marR="0" lvl="7"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8pPr>
            <a:lvl9pPr marL="0" marR="0" lvl="8"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9pPr>
          </a:lstStyle>
          <a:p>
            <a:pPr marL="0" lvl="0" indent="0">
              <a:spcBef>
                <a:spcPts val="0"/>
              </a:spcBef>
              <a:spcAft>
                <a:spcPts val="0"/>
              </a:spcAft>
              <a:buNone/>
            </a:pPr>
            <a:fld id="{00000000-1234-1234-1234-123412341234}" type="slidenum">
              <a:rPr lang="en-US"/>
              <a:t>‹#›</a:t>
            </a:fld>
            <a:endParaRPr/>
          </a:p>
        </p:txBody>
      </p:sp>
      <p:sp>
        <p:nvSpPr>
          <p:cNvPr id="87" name="Shape 87"/>
          <p:cNvSpPr txBox="1">
            <a:spLocks noGrp="1"/>
          </p:cNvSpPr>
          <p:nvPr>
            <p:ph type="dt" idx="10"/>
          </p:nvPr>
        </p:nvSpPr>
        <p:spPr>
          <a:xfrm>
            <a:off x="457200" y="6245225"/>
            <a:ext cx="2133600" cy="476250"/>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1pPr>
            <a:lvl2pPr marL="0" marR="0" lvl="1"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2pPr>
            <a:lvl3pPr marL="0" marR="0" lvl="2"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3pPr>
            <a:lvl4pPr marL="0" marR="0" lvl="3"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4pPr>
            <a:lvl5pPr marL="0" marR="0" lvl="4"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5pPr>
            <a:lvl6pPr marL="457200" marR="0" lvl="5"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6pPr>
            <a:lvl7pPr marL="914400" marR="0" lvl="6"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7pPr>
            <a:lvl8pPr marL="1371600" marR="0" lvl="7"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8pPr>
            <a:lvl9pPr marL="1828800" marR="0" lvl="8"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9pPr>
          </a:lstStyle>
          <a:p>
            <a:endParaRPr/>
          </a:p>
        </p:txBody>
      </p:sp>
      <p:sp>
        <p:nvSpPr>
          <p:cNvPr id="90" name="Shape 90"/>
          <p:cNvSpPr txBox="1">
            <a:spLocks noGrp="1"/>
          </p:cNvSpPr>
          <p:nvPr>
            <p:ph type="body" idx="1"/>
          </p:nvPr>
        </p:nvSpPr>
        <p:spPr>
          <a:xfrm>
            <a:off x="457200" y="1535113"/>
            <a:ext cx="4040188" cy="639762"/>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lt2"/>
              </a:buClr>
              <a:buSzPts val="2400"/>
              <a:buFont typeface="Noto Sans Symbols"/>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accent2"/>
              </a:buClr>
              <a:buSzPts val="2240"/>
              <a:buFont typeface="Noto Sans Symbols"/>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lt2"/>
              </a:buClr>
              <a:buSzPts val="1560"/>
              <a:buFont typeface="Noto Sans Symbols"/>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accent2"/>
              </a:buClr>
              <a:buSzPts val="1400"/>
              <a:buFont typeface="Noto Sans Symbols"/>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lt2"/>
              </a:buClr>
              <a:buSzPts val="2000"/>
              <a:buFont typeface="Noto Sans Symbols"/>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lt2"/>
              </a:buClr>
              <a:buSzPts val="2000"/>
              <a:buFont typeface="Noto Sans Symbols"/>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lt2"/>
              </a:buClr>
              <a:buSzPts val="2000"/>
              <a:buFont typeface="Noto Sans Symbols"/>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lt2"/>
              </a:buClr>
              <a:buSzPts val="2000"/>
              <a:buFont typeface="Noto Sans Symbols"/>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lt2"/>
              </a:buClr>
              <a:buSzPts val="2000"/>
              <a:buFont typeface="Noto Sans Symbols"/>
              <a:buNone/>
              <a:defRPr sz="1600" b="1" i="0" u="none" strike="noStrike" cap="none">
                <a:solidFill>
                  <a:schemeClr val="dk1"/>
                </a:solidFill>
                <a:latin typeface="Arial"/>
                <a:ea typeface="Arial"/>
                <a:cs typeface="Arial"/>
                <a:sym typeface="Arial"/>
              </a:defRPr>
            </a:lvl9pPr>
          </a:lstStyle>
          <a:p>
            <a:endParaRPr/>
          </a:p>
        </p:txBody>
      </p:sp>
      <p:sp>
        <p:nvSpPr>
          <p:cNvPr id="91" name="Shape 91"/>
          <p:cNvSpPr txBox="1">
            <a:spLocks noGrp="1"/>
          </p:cNvSpPr>
          <p:nvPr>
            <p:ph type="body" idx="2"/>
          </p:nvPr>
        </p:nvSpPr>
        <p:spPr>
          <a:xfrm>
            <a:off x="457200" y="2174875"/>
            <a:ext cx="4040188" cy="3951288"/>
          </a:xfrm>
          <a:prstGeom prst="rect">
            <a:avLst/>
          </a:prstGeom>
          <a:noFill/>
          <a:ln>
            <a:noFill/>
          </a:ln>
        </p:spPr>
        <p:txBody>
          <a:bodyPr spcFirstLastPara="1" wrap="square" lIns="91425" tIns="91425" rIns="91425" bIns="91425" anchor="t" anchorCtr="0"/>
          <a:lstStyle>
            <a:lvl1pPr marL="457200" marR="0" lvl="0" indent="-342900" algn="l" rtl="0">
              <a:spcBef>
                <a:spcPts val="480"/>
              </a:spcBef>
              <a:spcAft>
                <a:spcPts val="0"/>
              </a:spcAft>
              <a:buClr>
                <a:schemeClr val="lt2"/>
              </a:buClr>
              <a:buSzPts val="1800"/>
              <a:buFont typeface="Noto Sans Symbols"/>
              <a:buChar char="■"/>
              <a:defRPr sz="2400" b="0" i="0" u="none" strike="noStrike" cap="none">
                <a:solidFill>
                  <a:schemeClr val="dk1"/>
                </a:solidFill>
                <a:latin typeface="Arial"/>
                <a:ea typeface="Arial"/>
                <a:cs typeface="Arial"/>
                <a:sym typeface="Arial"/>
              </a:defRPr>
            </a:lvl1pPr>
            <a:lvl2pPr marL="914400" marR="0" lvl="1" indent="-330200" algn="l" rtl="0">
              <a:spcBef>
                <a:spcPts val="400"/>
              </a:spcBef>
              <a:spcAft>
                <a:spcPts val="0"/>
              </a:spcAft>
              <a:buClr>
                <a:schemeClr val="accent2"/>
              </a:buClr>
              <a:buSzPts val="1600"/>
              <a:buFont typeface="Noto Sans Symbols"/>
              <a:buChar char="◻"/>
              <a:defRPr sz="2000" b="0" i="0" u="none" strike="noStrike" cap="none">
                <a:solidFill>
                  <a:schemeClr val="dk1"/>
                </a:solidFill>
                <a:latin typeface="Arial"/>
                <a:ea typeface="Arial"/>
                <a:cs typeface="Arial"/>
                <a:sym typeface="Arial"/>
              </a:defRPr>
            </a:lvl2pPr>
            <a:lvl3pPr marL="1371600" marR="0" lvl="2" indent="-302894" algn="l" rtl="0">
              <a:spcBef>
                <a:spcPts val="360"/>
              </a:spcBef>
              <a:spcAft>
                <a:spcPts val="0"/>
              </a:spcAft>
              <a:buClr>
                <a:schemeClr val="lt2"/>
              </a:buClr>
              <a:buSzPts val="1170"/>
              <a:buFont typeface="Noto Sans Symbols"/>
              <a:buChar char="■"/>
              <a:defRPr sz="1800" b="0" i="0" u="none" strike="noStrike" cap="none">
                <a:solidFill>
                  <a:schemeClr val="dk1"/>
                </a:solidFill>
                <a:latin typeface="Arial"/>
                <a:ea typeface="Arial"/>
                <a:cs typeface="Arial"/>
                <a:sym typeface="Arial"/>
              </a:defRPr>
            </a:lvl3pPr>
            <a:lvl4pPr marL="1828800" marR="0" lvl="3" indent="-299719" algn="l" rtl="0">
              <a:spcBef>
                <a:spcPts val="320"/>
              </a:spcBef>
              <a:spcAft>
                <a:spcPts val="0"/>
              </a:spcAft>
              <a:buClr>
                <a:schemeClr val="accent2"/>
              </a:buClr>
              <a:buSzPts val="1120"/>
              <a:buFont typeface="Noto Sans Symbols"/>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lt2"/>
              </a:buClr>
              <a:buSzPts val="1600"/>
              <a:buFont typeface="Noto Sans Symbols"/>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lt2"/>
              </a:buClr>
              <a:buSzPts val="1600"/>
              <a:buFont typeface="Noto Sans Symbols"/>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lt2"/>
              </a:buClr>
              <a:buSzPts val="1600"/>
              <a:buFont typeface="Noto Sans Symbols"/>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lt2"/>
              </a:buClr>
              <a:buSzPts val="1600"/>
              <a:buFont typeface="Noto Sans Symbols"/>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lt2"/>
              </a:buClr>
              <a:buSzPts val="1600"/>
              <a:buFont typeface="Noto Sans Symbols"/>
              <a:buChar char="▪"/>
              <a:defRPr sz="1600" b="0" i="0" u="none" strike="noStrike" cap="none">
                <a:solidFill>
                  <a:schemeClr val="dk1"/>
                </a:solidFill>
                <a:latin typeface="Arial"/>
                <a:ea typeface="Arial"/>
                <a:cs typeface="Arial"/>
                <a:sym typeface="Arial"/>
              </a:defRPr>
            </a:lvl9pPr>
          </a:lstStyle>
          <a:p>
            <a:endParaRPr/>
          </a:p>
        </p:txBody>
      </p:sp>
      <p:sp>
        <p:nvSpPr>
          <p:cNvPr id="92" name="Shape 92"/>
          <p:cNvSpPr txBox="1">
            <a:spLocks noGrp="1"/>
          </p:cNvSpPr>
          <p:nvPr>
            <p:ph type="body" idx="3"/>
          </p:nvPr>
        </p:nvSpPr>
        <p:spPr>
          <a:xfrm>
            <a:off x="4645025" y="1535113"/>
            <a:ext cx="4041775" cy="639762"/>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lt2"/>
              </a:buClr>
              <a:buSzPts val="2400"/>
              <a:buFont typeface="Noto Sans Symbols"/>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accent2"/>
              </a:buClr>
              <a:buSzPts val="2240"/>
              <a:buFont typeface="Noto Sans Symbols"/>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lt2"/>
              </a:buClr>
              <a:buSzPts val="1560"/>
              <a:buFont typeface="Noto Sans Symbols"/>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accent2"/>
              </a:buClr>
              <a:buSzPts val="1400"/>
              <a:buFont typeface="Noto Sans Symbols"/>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lt2"/>
              </a:buClr>
              <a:buSzPts val="2000"/>
              <a:buFont typeface="Noto Sans Symbols"/>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lt2"/>
              </a:buClr>
              <a:buSzPts val="2000"/>
              <a:buFont typeface="Noto Sans Symbols"/>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lt2"/>
              </a:buClr>
              <a:buSzPts val="2000"/>
              <a:buFont typeface="Noto Sans Symbols"/>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lt2"/>
              </a:buClr>
              <a:buSzPts val="2000"/>
              <a:buFont typeface="Noto Sans Symbols"/>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lt2"/>
              </a:buClr>
              <a:buSzPts val="2000"/>
              <a:buFont typeface="Noto Sans Symbols"/>
              <a:buNone/>
              <a:defRPr sz="1600" b="1" i="0" u="none" strike="noStrike" cap="none">
                <a:solidFill>
                  <a:schemeClr val="dk1"/>
                </a:solidFill>
                <a:latin typeface="Arial"/>
                <a:ea typeface="Arial"/>
                <a:cs typeface="Arial"/>
                <a:sym typeface="Arial"/>
              </a:defRPr>
            </a:lvl9pPr>
          </a:lstStyle>
          <a:p>
            <a:endParaRPr/>
          </a:p>
        </p:txBody>
      </p:sp>
      <p:sp>
        <p:nvSpPr>
          <p:cNvPr id="93" name="Shape 93"/>
          <p:cNvSpPr txBox="1">
            <a:spLocks noGrp="1"/>
          </p:cNvSpPr>
          <p:nvPr>
            <p:ph type="body" idx="4"/>
          </p:nvPr>
        </p:nvSpPr>
        <p:spPr>
          <a:xfrm>
            <a:off x="4645025" y="2174875"/>
            <a:ext cx="4041775" cy="3951288"/>
          </a:xfrm>
          <a:prstGeom prst="rect">
            <a:avLst/>
          </a:prstGeom>
          <a:noFill/>
          <a:ln>
            <a:noFill/>
          </a:ln>
        </p:spPr>
        <p:txBody>
          <a:bodyPr spcFirstLastPara="1" wrap="square" lIns="91425" tIns="91425" rIns="91425" bIns="91425" anchor="t" anchorCtr="0"/>
          <a:lstStyle>
            <a:lvl1pPr marL="457200" marR="0" lvl="0" indent="-342900" algn="l" rtl="0">
              <a:spcBef>
                <a:spcPts val="480"/>
              </a:spcBef>
              <a:spcAft>
                <a:spcPts val="0"/>
              </a:spcAft>
              <a:buClr>
                <a:schemeClr val="lt2"/>
              </a:buClr>
              <a:buSzPts val="1800"/>
              <a:buFont typeface="Noto Sans Symbols"/>
              <a:buChar char="■"/>
              <a:defRPr sz="2400" b="0" i="0" u="none" strike="noStrike" cap="none">
                <a:solidFill>
                  <a:schemeClr val="dk1"/>
                </a:solidFill>
                <a:latin typeface="Arial"/>
                <a:ea typeface="Arial"/>
                <a:cs typeface="Arial"/>
                <a:sym typeface="Arial"/>
              </a:defRPr>
            </a:lvl1pPr>
            <a:lvl2pPr marL="914400" marR="0" lvl="1" indent="-330200" algn="l" rtl="0">
              <a:spcBef>
                <a:spcPts val="400"/>
              </a:spcBef>
              <a:spcAft>
                <a:spcPts val="0"/>
              </a:spcAft>
              <a:buClr>
                <a:schemeClr val="accent2"/>
              </a:buClr>
              <a:buSzPts val="1600"/>
              <a:buFont typeface="Noto Sans Symbols"/>
              <a:buChar char="◻"/>
              <a:defRPr sz="2000" b="0" i="0" u="none" strike="noStrike" cap="none">
                <a:solidFill>
                  <a:schemeClr val="dk1"/>
                </a:solidFill>
                <a:latin typeface="Arial"/>
                <a:ea typeface="Arial"/>
                <a:cs typeface="Arial"/>
                <a:sym typeface="Arial"/>
              </a:defRPr>
            </a:lvl2pPr>
            <a:lvl3pPr marL="1371600" marR="0" lvl="2" indent="-302894" algn="l" rtl="0">
              <a:spcBef>
                <a:spcPts val="360"/>
              </a:spcBef>
              <a:spcAft>
                <a:spcPts val="0"/>
              </a:spcAft>
              <a:buClr>
                <a:schemeClr val="lt2"/>
              </a:buClr>
              <a:buSzPts val="1170"/>
              <a:buFont typeface="Noto Sans Symbols"/>
              <a:buChar char="■"/>
              <a:defRPr sz="1800" b="0" i="0" u="none" strike="noStrike" cap="none">
                <a:solidFill>
                  <a:schemeClr val="dk1"/>
                </a:solidFill>
                <a:latin typeface="Arial"/>
                <a:ea typeface="Arial"/>
                <a:cs typeface="Arial"/>
                <a:sym typeface="Arial"/>
              </a:defRPr>
            </a:lvl3pPr>
            <a:lvl4pPr marL="1828800" marR="0" lvl="3" indent="-299719" algn="l" rtl="0">
              <a:spcBef>
                <a:spcPts val="320"/>
              </a:spcBef>
              <a:spcAft>
                <a:spcPts val="0"/>
              </a:spcAft>
              <a:buClr>
                <a:schemeClr val="accent2"/>
              </a:buClr>
              <a:buSzPts val="1120"/>
              <a:buFont typeface="Noto Sans Symbols"/>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lt2"/>
              </a:buClr>
              <a:buSzPts val="1600"/>
              <a:buFont typeface="Noto Sans Symbols"/>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lt2"/>
              </a:buClr>
              <a:buSzPts val="1600"/>
              <a:buFont typeface="Noto Sans Symbols"/>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lt2"/>
              </a:buClr>
              <a:buSzPts val="1600"/>
              <a:buFont typeface="Noto Sans Symbols"/>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lt2"/>
              </a:buClr>
              <a:buSzPts val="1600"/>
              <a:buFont typeface="Noto Sans Symbols"/>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lt2"/>
              </a:buClr>
              <a:buSzPts val="1600"/>
              <a:buFont typeface="Noto Sans Symbols"/>
              <a:buChar char="▪"/>
              <a:defRPr sz="1600" b="0" i="0" u="none" strike="noStrike" cap="none">
                <a:solidFill>
                  <a:schemeClr val="dk1"/>
                </a:solidFill>
                <a:latin typeface="Arial"/>
                <a:ea typeface="Arial"/>
                <a:cs typeface="Arial"/>
                <a:sym typeface="Arial"/>
              </a:defRPr>
            </a:lvl9pPr>
          </a:lstStyle>
          <a:p>
            <a:endParaRPr/>
          </a:p>
        </p:txBody>
      </p:sp>
      <p:sp>
        <p:nvSpPr>
          <p:cNvPr id="94" name="Shape 94"/>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5" name="Shape 95"/>
          <p:cNvSpPr txBox="1">
            <a:spLocks noGrp="1"/>
          </p:cNvSpPr>
          <p:nvPr>
            <p:ph type="sldNum" idx="12"/>
          </p:nvPr>
        </p:nvSpPr>
        <p:spPr>
          <a:xfrm>
            <a:off x="6553200" y="6248400"/>
            <a:ext cx="2133600" cy="4572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1pPr>
            <a:lvl2pPr marL="0" marR="0" lvl="1"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2pPr>
            <a:lvl3pPr marL="0" marR="0" lvl="2"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3pPr>
            <a:lvl4pPr marL="0" marR="0" lvl="3"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4pPr>
            <a:lvl5pPr marL="0" marR="0" lvl="4"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5pPr>
            <a:lvl6pPr marL="0" marR="0" lvl="5"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6pPr>
            <a:lvl7pPr marL="0" marR="0" lvl="6"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7pPr>
            <a:lvl8pPr marL="0" marR="0" lvl="7"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8pPr>
            <a:lvl9pPr marL="0" marR="0" lvl="8"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9pPr>
          </a:lstStyle>
          <a:p>
            <a:pPr marL="0" lvl="0" indent="0">
              <a:spcBef>
                <a:spcPts val="0"/>
              </a:spcBef>
              <a:spcAft>
                <a:spcPts val="0"/>
              </a:spcAft>
              <a:buNone/>
            </a:pPr>
            <a:fld id="{00000000-1234-1234-1234-123412341234}" type="slidenum">
              <a:rPr lang="en-US"/>
              <a:t>‹#›</a:t>
            </a:fld>
            <a:endParaRPr/>
          </a:p>
        </p:txBody>
      </p:sp>
      <p:sp>
        <p:nvSpPr>
          <p:cNvPr id="96" name="Shape 96"/>
          <p:cNvSpPr txBox="1">
            <a:spLocks noGrp="1"/>
          </p:cNvSpPr>
          <p:nvPr>
            <p:ph type="dt" idx="10"/>
          </p:nvPr>
        </p:nvSpPr>
        <p:spPr>
          <a:xfrm>
            <a:off x="457200" y="6245225"/>
            <a:ext cx="2133600" cy="476250"/>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grpSp>
        <p:nvGrpSpPr>
          <p:cNvPr id="6" name="Shape 6"/>
          <p:cNvGrpSpPr/>
          <p:nvPr/>
        </p:nvGrpSpPr>
        <p:grpSpPr>
          <a:xfrm>
            <a:off x="0" y="0"/>
            <a:ext cx="9143999" cy="6858000"/>
            <a:chOff x="0" y="0"/>
            <a:chExt cx="9143999" cy="6858000"/>
          </a:xfrm>
        </p:grpSpPr>
        <p:sp>
          <p:nvSpPr>
            <p:cNvPr id="7" name="Shape 7"/>
            <p:cNvSpPr txBox="1"/>
            <p:nvPr/>
          </p:nvSpPr>
          <p:spPr>
            <a:xfrm>
              <a:off x="0" y="0"/>
              <a:ext cx="3505200" cy="6858000"/>
            </a:xfrm>
            <a:prstGeom prst="rect">
              <a:avLst/>
            </a:prstGeom>
            <a:gradFill>
              <a:gsLst>
                <a:gs pos="0">
                  <a:schemeClr val="folHlink"/>
                </a:gs>
                <a:gs pos="100000">
                  <a:schemeClr val="lt1"/>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8" name="Shape 8"/>
            <p:cNvSpPr txBox="1"/>
            <p:nvPr/>
          </p:nvSpPr>
          <p:spPr>
            <a:xfrm>
              <a:off x="1716087" y="1690687"/>
              <a:ext cx="7427912" cy="2533650"/>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9" name="Shape 9"/>
            <p:cNvGrpSpPr/>
            <p:nvPr/>
          </p:nvGrpSpPr>
          <p:grpSpPr>
            <a:xfrm>
              <a:off x="0" y="1066800"/>
              <a:ext cx="2867024" cy="3157537"/>
              <a:chOff x="0" y="1066800"/>
              <a:chExt cx="2867024" cy="3157537"/>
            </a:xfrm>
          </p:grpSpPr>
          <p:sp>
            <p:nvSpPr>
              <p:cNvPr id="10" name="Shape 10"/>
              <p:cNvSpPr txBox="1"/>
              <p:nvPr/>
            </p:nvSpPr>
            <p:spPr>
              <a:xfrm>
                <a:off x="573087" y="3582987"/>
                <a:ext cx="576262" cy="641350"/>
              </a:xfrm>
              <a:prstGeom prst="rect">
                <a:avLst/>
              </a:pr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1" name="Shape 11"/>
              <p:cNvSpPr txBox="1"/>
              <p:nvPr/>
            </p:nvSpPr>
            <p:spPr>
              <a:xfrm>
                <a:off x="1716087" y="1690687"/>
                <a:ext cx="574675" cy="642937"/>
              </a:xfrm>
              <a:prstGeom prst="rect">
                <a:avLst/>
              </a:prstGeom>
              <a:solidFill>
                <a:schemeClr val="folHlink"/>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2" name="Shape 12"/>
              <p:cNvSpPr txBox="1"/>
              <p:nvPr/>
            </p:nvSpPr>
            <p:spPr>
              <a:xfrm>
                <a:off x="2281237" y="1066800"/>
                <a:ext cx="585787" cy="635000"/>
              </a:xfrm>
              <a:prstGeom prst="rect">
                <a:avLst/>
              </a:prstGeom>
              <a:solidFill>
                <a:schemeClr val="folHlink"/>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 name="Shape 13"/>
              <p:cNvSpPr txBox="1"/>
              <p:nvPr/>
            </p:nvSpPr>
            <p:spPr>
              <a:xfrm>
                <a:off x="1141412" y="3582987"/>
                <a:ext cx="584200" cy="641350"/>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4" name="Shape 14"/>
              <p:cNvSpPr txBox="1"/>
              <p:nvPr/>
            </p:nvSpPr>
            <p:spPr>
              <a:xfrm>
                <a:off x="2281237" y="1690687"/>
                <a:ext cx="585787" cy="642937"/>
              </a:xfrm>
              <a:prstGeom prst="rect">
                <a:avLst/>
              </a:pr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5" name="Shape 15"/>
              <p:cNvSpPr txBox="1"/>
              <p:nvPr/>
            </p:nvSpPr>
            <p:spPr>
              <a:xfrm>
                <a:off x="1141412" y="2324100"/>
                <a:ext cx="584200" cy="633412"/>
              </a:xfrm>
              <a:prstGeom prst="rect">
                <a:avLst/>
              </a:prstGeom>
              <a:solidFill>
                <a:schemeClr val="folHlink"/>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6" name="Shape 16"/>
              <p:cNvSpPr txBox="1"/>
              <p:nvPr/>
            </p:nvSpPr>
            <p:spPr>
              <a:xfrm>
                <a:off x="0" y="2324100"/>
                <a:ext cx="582612" cy="633412"/>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7" name="Shape 17"/>
              <p:cNvSpPr txBox="1"/>
              <p:nvPr/>
            </p:nvSpPr>
            <p:spPr>
              <a:xfrm>
                <a:off x="1716087" y="2324100"/>
                <a:ext cx="574675" cy="633412"/>
              </a:xfrm>
              <a:prstGeom prst="rect">
                <a:avLst/>
              </a:pr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8" name="Shape 18"/>
              <p:cNvSpPr txBox="1"/>
              <p:nvPr/>
            </p:nvSpPr>
            <p:spPr>
              <a:xfrm>
                <a:off x="573087" y="2947987"/>
                <a:ext cx="576262" cy="644525"/>
              </a:xfrm>
              <a:prstGeom prst="rect">
                <a:avLst/>
              </a:prstGeom>
              <a:solidFill>
                <a:schemeClr val="folHlink"/>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9" name="Shape 19"/>
              <p:cNvSpPr txBox="1"/>
              <p:nvPr/>
            </p:nvSpPr>
            <p:spPr>
              <a:xfrm>
                <a:off x="1141412" y="2947987"/>
                <a:ext cx="584200" cy="644525"/>
              </a:xfrm>
              <a:prstGeom prst="rect">
                <a:avLst/>
              </a:pr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grpSp>
      <p:sp>
        <p:nvSpPr>
          <p:cNvPr id="20" name="Shape 20"/>
          <p:cNvSpPr txBox="1">
            <a:spLocks noGrp="1"/>
          </p:cNvSpPr>
          <p:nvPr>
            <p:ph type="title"/>
          </p:nvPr>
        </p:nvSpPr>
        <p:spPr>
          <a:xfrm>
            <a:off x="457200" y="457200"/>
            <a:ext cx="8229600" cy="13716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1pPr>
            <a:lvl2pPr marL="0" marR="0" lvl="1"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2pPr>
            <a:lvl3pPr marL="0" marR="0" lvl="2"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3pPr>
            <a:lvl4pPr marL="0" marR="0" lvl="3"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4pPr>
            <a:lvl5pPr marL="0" marR="0" lvl="4"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5pPr>
            <a:lvl6pPr marL="457200" marR="0" lvl="5"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6pPr>
            <a:lvl7pPr marL="914400" marR="0" lvl="6"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7pPr>
            <a:lvl8pPr marL="1371600" marR="0" lvl="7"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8pPr>
            <a:lvl9pPr marL="1828800" marR="0" lvl="8"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9pPr>
          </a:lstStyle>
          <a:p>
            <a:endParaRPr/>
          </a:p>
        </p:txBody>
      </p:sp>
      <p:sp>
        <p:nvSpPr>
          <p:cNvPr id="21" name="Shape 21"/>
          <p:cNvSpPr txBox="1">
            <a:spLocks noGrp="1"/>
          </p:cNvSpPr>
          <p:nvPr>
            <p:ph type="body" idx="1"/>
          </p:nvPr>
        </p:nvSpPr>
        <p:spPr>
          <a:xfrm>
            <a:off x="457200" y="1981200"/>
            <a:ext cx="8229600" cy="3886200"/>
          </a:xfrm>
          <a:prstGeom prst="rect">
            <a:avLst/>
          </a:prstGeom>
          <a:noFill/>
          <a:ln>
            <a:noFill/>
          </a:ln>
        </p:spPr>
        <p:txBody>
          <a:bodyPr spcFirstLastPara="1" wrap="square" lIns="91425" tIns="91425" rIns="91425" bIns="91425" anchor="t" anchorCtr="0"/>
          <a:lstStyle>
            <a:lvl1pPr marL="457200" marR="0" lvl="0" indent="-381000" algn="l" rtl="0">
              <a:spcBef>
                <a:spcPts val="640"/>
              </a:spcBef>
              <a:spcAft>
                <a:spcPts val="0"/>
              </a:spcAft>
              <a:buClr>
                <a:schemeClr val="lt2"/>
              </a:buClr>
              <a:buSzPts val="2400"/>
              <a:buFont typeface="Noto Sans Symbols"/>
              <a:buChar char="■"/>
              <a:defRPr sz="3200" b="0" i="0" u="none" strike="noStrike" cap="none">
                <a:solidFill>
                  <a:schemeClr val="dk1"/>
                </a:solidFill>
                <a:latin typeface="Arial"/>
                <a:ea typeface="Arial"/>
                <a:cs typeface="Arial"/>
                <a:sym typeface="Arial"/>
              </a:defRPr>
            </a:lvl1pPr>
            <a:lvl2pPr marL="914400" marR="0" lvl="1" indent="-370840" algn="l" rtl="0">
              <a:spcBef>
                <a:spcPts val="560"/>
              </a:spcBef>
              <a:spcAft>
                <a:spcPts val="0"/>
              </a:spcAft>
              <a:buClr>
                <a:schemeClr val="accent2"/>
              </a:buClr>
              <a:buSzPts val="2240"/>
              <a:buFont typeface="Noto Sans Symbols"/>
              <a:buChar char="◻"/>
              <a:defRPr sz="2800" b="0" i="0" u="none" strike="noStrike" cap="none">
                <a:solidFill>
                  <a:schemeClr val="dk1"/>
                </a:solidFill>
                <a:latin typeface="Arial"/>
                <a:ea typeface="Arial"/>
                <a:cs typeface="Arial"/>
                <a:sym typeface="Arial"/>
              </a:defRPr>
            </a:lvl2pPr>
            <a:lvl3pPr marL="1371600" marR="0" lvl="2" indent="-327660" algn="l" rtl="0">
              <a:spcBef>
                <a:spcPts val="480"/>
              </a:spcBef>
              <a:spcAft>
                <a:spcPts val="0"/>
              </a:spcAft>
              <a:buClr>
                <a:schemeClr val="lt2"/>
              </a:buClr>
              <a:buSzPts val="1560"/>
              <a:buFont typeface="Noto Sans Symbols"/>
              <a:buChar char="■"/>
              <a:defRPr sz="2400" b="0" i="0" u="none" strike="noStrike" cap="none">
                <a:solidFill>
                  <a:schemeClr val="dk1"/>
                </a:solidFill>
                <a:latin typeface="Arial"/>
                <a:ea typeface="Arial"/>
                <a:cs typeface="Arial"/>
                <a:sym typeface="Arial"/>
              </a:defRPr>
            </a:lvl3pPr>
            <a:lvl4pPr marL="1828800" marR="0" lvl="3" indent="-317500" algn="l" rtl="0">
              <a:spcBef>
                <a:spcPts val="400"/>
              </a:spcBef>
              <a:spcAft>
                <a:spcPts val="0"/>
              </a:spcAft>
              <a:buClr>
                <a:schemeClr val="accent2"/>
              </a:buClr>
              <a:buSzPts val="1400"/>
              <a:buFont typeface="Noto Sans Symbols"/>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lt2"/>
              </a:buClr>
              <a:buSzPts val="2000"/>
              <a:buFont typeface="Noto Sans Symbols"/>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lt2"/>
              </a:buClr>
              <a:buSzPts val="2000"/>
              <a:buFont typeface="Noto Sans Symbols"/>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lt2"/>
              </a:buClr>
              <a:buSzPts val="2000"/>
              <a:buFont typeface="Noto Sans Symbols"/>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lt2"/>
              </a:buClr>
              <a:buSzPts val="2000"/>
              <a:buFont typeface="Noto Sans Symbols"/>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lt2"/>
              </a:buClr>
              <a:buSzPts val="2000"/>
              <a:buFont typeface="Noto Sans Symbols"/>
              <a:buChar char="▪"/>
              <a:defRPr sz="2000" b="0" i="0" u="none" strike="noStrike" cap="none">
                <a:solidFill>
                  <a:schemeClr val="dk1"/>
                </a:solidFill>
                <a:latin typeface="Arial"/>
                <a:ea typeface="Arial"/>
                <a:cs typeface="Arial"/>
                <a:sym typeface="Arial"/>
              </a:defRPr>
            </a:lvl9pPr>
          </a:lstStyle>
          <a:p>
            <a:endParaRPr/>
          </a:p>
        </p:txBody>
      </p:sp>
      <p:sp>
        <p:nvSpPr>
          <p:cNvPr id="22" name="Shape 22"/>
          <p:cNvSpPr txBox="1">
            <a:spLocks noGrp="1"/>
          </p:cNvSpPr>
          <p:nvPr>
            <p:ph type="dt" idx="10"/>
          </p:nvPr>
        </p:nvSpPr>
        <p:spPr>
          <a:xfrm>
            <a:off x="457200" y="6248400"/>
            <a:ext cx="2133600" cy="457200"/>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3" name="Shape 23"/>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4" name="Shape 24"/>
          <p:cNvSpPr txBox="1">
            <a:spLocks noGrp="1"/>
          </p:cNvSpPr>
          <p:nvPr>
            <p:ph type="sldNum" idx="12"/>
          </p:nvPr>
        </p:nvSpPr>
        <p:spPr>
          <a:xfrm>
            <a:off x="6553200" y="6248400"/>
            <a:ext cx="2133600" cy="4572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1pPr>
            <a:lvl2pPr marL="0" marR="0" lvl="1"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2pPr>
            <a:lvl3pPr marL="0" marR="0" lvl="2"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3pPr>
            <a:lvl4pPr marL="0" marR="0" lvl="3"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4pPr>
            <a:lvl5pPr marL="0" marR="0" lvl="4"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5pPr>
            <a:lvl6pPr marL="0" marR="0" lvl="5"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6pPr>
            <a:lvl7pPr marL="0" marR="0" lvl="6"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7pPr>
            <a:lvl8pPr marL="0" marR="0" lvl="7"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8pPr>
            <a:lvl9pPr marL="0" marR="0" lvl="8"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9pPr>
          </a:lstStyle>
          <a:p>
            <a:pPr marL="0" lvl="0" indent="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1"/>
        <p:cNvGrpSpPr/>
        <p:nvPr/>
      </p:nvGrpSpPr>
      <p:grpSpPr>
        <a:xfrm>
          <a:off x="0" y="0"/>
          <a:ext cx="0" cy="0"/>
          <a:chOff x="0" y="0"/>
          <a:chExt cx="0" cy="0"/>
        </a:xfrm>
      </p:grpSpPr>
      <p:sp>
        <p:nvSpPr>
          <p:cNvPr id="32" name="Shape 32"/>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3" name="Shape 33"/>
          <p:cNvSpPr txBox="1">
            <a:spLocks noGrp="1"/>
          </p:cNvSpPr>
          <p:nvPr>
            <p:ph type="sldNum" idx="12"/>
          </p:nvPr>
        </p:nvSpPr>
        <p:spPr>
          <a:xfrm>
            <a:off x="6553200" y="6248400"/>
            <a:ext cx="2133600" cy="4572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1pPr>
            <a:lvl2pPr marL="0" marR="0" lvl="1"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2pPr>
            <a:lvl3pPr marL="0" marR="0" lvl="2"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3pPr>
            <a:lvl4pPr marL="0" marR="0" lvl="3"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4pPr>
            <a:lvl5pPr marL="0" marR="0" lvl="4"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5pPr>
            <a:lvl6pPr marL="0" marR="0" lvl="5"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6pPr>
            <a:lvl7pPr marL="0" marR="0" lvl="6"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7pPr>
            <a:lvl8pPr marL="0" marR="0" lvl="7"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8pPr>
            <a:lvl9pPr marL="0" marR="0" lvl="8" indent="0" algn="r" rtl="0">
              <a:lnSpc>
                <a:spcPct val="100000"/>
              </a:lnSpc>
              <a:spcBef>
                <a:spcPts val="0"/>
              </a:spcBef>
              <a:spcAft>
                <a:spcPts val="0"/>
              </a:spcAft>
              <a:buClr>
                <a:schemeClr val="dk1"/>
              </a:buClr>
              <a:buFont typeface="Arial Black"/>
              <a:buNone/>
              <a:defRPr sz="1200" b="0" i="0" u="none">
                <a:solidFill>
                  <a:schemeClr val="dk1"/>
                </a:solidFill>
                <a:latin typeface="Arial Black"/>
                <a:ea typeface="Arial Black"/>
                <a:cs typeface="Arial Black"/>
                <a:sym typeface="Arial Black"/>
              </a:defRPr>
            </a:lvl9pPr>
          </a:lstStyle>
          <a:p>
            <a:pPr marL="0" lvl="0" indent="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grpSp>
        <p:nvGrpSpPr>
          <p:cNvPr id="34" name="Shape 34"/>
          <p:cNvGrpSpPr/>
          <p:nvPr/>
        </p:nvGrpSpPr>
        <p:grpSpPr>
          <a:xfrm>
            <a:off x="0" y="0"/>
            <a:ext cx="9144000" cy="546100"/>
            <a:chOff x="0" y="0"/>
            <a:chExt cx="9144000" cy="546100"/>
          </a:xfrm>
        </p:grpSpPr>
        <p:sp>
          <p:nvSpPr>
            <p:cNvPr id="35" name="Shape 35"/>
            <p:cNvSpPr txBox="1"/>
            <p:nvPr/>
          </p:nvSpPr>
          <p:spPr>
            <a:xfrm>
              <a:off x="0" y="0"/>
              <a:ext cx="285750" cy="533400"/>
            </a:xfrm>
            <a:prstGeom prst="rect">
              <a:avLst/>
            </a:prstGeom>
            <a:gradFill>
              <a:gsLst>
                <a:gs pos="0">
                  <a:schemeClr val="folHlink"/>
                </a:gs>
                <a:gs pos="100000">
                  <a:schemeClr val="lt1"/>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6" name="Shape 36"/>
            <p:cNvSpPr txBox="1"/>
            <p:nvPr/>
          </p:nvSpPr>
          <p:spPr>
            <a:xfrm>
              <a:off x="412750" y="134937"/>
              <a:ext cx="8731250" cy="274637"/>
            </a:xfrm>
            <a:prstGeom prst="rect">
              <a:avLst/>
            </a:prstGeom>
            <a:gradFill>
              <a:gsLst>
                <a:gs pos="0">
                  <a:schemeClr val="lt2"/>
                </a:gs>
                <a:gs pos="100000">
                  <a:schemeClr val="lt1"/>
                </a:gs>
              </a:gsLst>
              <a:lin ang="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7" name="Shape 37"/>
            <p:cNvSpPr txBox="1"/>
            <p:nvPr/>
          </p:nvSpPr>
          <p:spPr>
            <a:xfrm>
              <a:off x="409575" y="134937"/>
              <a:ext cx="138112" cy="141287"/>
            </a:xfrm>
            <a:prstGeom prst="rect">
              <a:avLst/>
            </a:prstGeom>
            <a:solidFill>
              <a:schemeClr val="folHlink"/>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8" name="Shape 38"/>
            <p:cNvSpPr txBox="1"/>
            <p:nvPr/>
          </p:nvSpPr>
          <p:spPr>
            <a:xfrm>
              <a:off x="547687" y="0"/>
              <a:ext cx="139700" cy="138112"/>
            </a:xfrm>
            <a:prstGeom prst="rect">
              <a:avLst/>
            </a:prstGeom>
            <a:solidFill>
              <a:schemeClr val="folHlink"/>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9" name="Shape 39"/>
            <p:cNvSpPr txBox="1"/>
            <p:nvPr/>
          </p:nvSpPr>
          <p:spPr>
            <a:xfrm>
              <a:off x="547687" y="134937"/>
              <a:ext cx="139700" cy="141287"/>
            </a:xfrm>
            <a:prstGeom prst="rect">
              <a:avLst/>
            </a:pr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0" name="Shape 40"/>
            <p:cNvSpPr txBox="1"/>
            <p:nvPr/>
          </p:nvSpPr>
          <p:spPr>
            <a:xfrm>
              <a:off x="274637" y="274637"/>
              <a:ext cx="136525" cy="138112"/>
            </a:xfrm>
            <a:prstGeom prst="rect">
              <a:avLst/>
            </a:prstGeom>
            <a:solidFill>
              <a:schemeClr val="folHlink"/>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1" name="Shape 41"/>
            <p:cNvSpPr txBox="1"/>
            <p:nvPr/>
          </p:nvSpPr>
          <p:spPr>
            <a:xfrm>
              <a:off x="131762" y="136525"/>
              <a:ext cx="141287" cy="138112"/>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2" name="Shape 42"/>
            <p:cNvSpPr txBox="1"/>
            <p:nvPr/>
          </p:nvSpPr>
          <p:spPr>
            <a:xfrm>
              <a:off x="409575" y="271462"/>
              <a:ext cx="138112" cy="138112"/>
            </a:xfrm>
            <a:prstGeom prst="rect">
              <a:avLst/>
            </a:pr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3" name="Shape 43"/>
            <p:cNvSpPr txBox="1"/>
            <p:nvPr/>
          </p:nvSpPr>
          <p:spPr>
            <a:xfrm>
              <a:off x="274637" y="409575"/>
              <a:ext cx="136525" cy="136525"/>
            </a:xfrm>
            <a:prstGeom prst="rect">
              <a:avLst/>
            </a:pr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44" name="Shape 44"/>
          <p:cNvSpPr txBox="1">
            <a:spLocks noGrp="1"/>
          </p:cNvSpPr>
          <p:nvPr>
            <p:ph type="title"/>
          </p:nvPr>
        </p:nvSpPr>
        <p:spPr>
          <a:xfrm>
            <a:off x="457200" y="457200"/>
            <a:ext cx="8229600" cy="13716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1pPr>
            <a:lvl2pPr marL="0" marR="0" lvl="1"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2pPr>
            <a:lvl3pPr marL="0" marR="0" lvl="2"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3pPr>
            <a:lvl4pPr marL="0" marR="0" lvl="3"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4pPr>
            <a:lvl5pPr marL="0" marR="0" lvl="4"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5pPr>
            <a:lvl6pPr marL="457200" marR="0" lvl="5"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6pPr>
            <a:lvl7pPr marL="914400" marR="0" lvl="6"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7pPr>
            <a:lvl8pPr marL="1371600" marR="0" lvl="7"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8pPr>
            <a:lvl9pPr marL="1828800" marR="0" lvl="8" indent="0" algn="l" rtl="0">
              <a:spcBef>
                <a:spcPts val="0"/>
              </a:spcBef>
              <a:spcAft>
                <a:spcPts val="0"/>
              </a:spcAft>
              <a:buSzPts val="1400"/>
              <a:buNone/>
              <a:defRPr sz="4400" b="0" i="0" u="none" strike="noStrike" cap="none">
                <a:solidFill>
                  <a:schemeClr val="dk1"/>
                </a:solidFill>
                <a:latin typeface="Arial"/>
                <a:ea typeface="Arial"/>
                <a:cs typeface="Arial"/>
                <a:sym typeface="Arial"/>
              </a:defRPr>
            </a:lvl9pPr>
          </a:lstStyle>
          <a:p>
            <a:endParaRPr/>
          </a:p>
        </p:txBody>
      </p:sp>
      <p:sp>
        <p:nvSpPr>
          <p:cNvPr id="45" name="Shape 45"/>
          <p:cNvSpPr txBox="1">
            <a:spLocks noGrp="1"/>
          </p:cNvSpPr>
          <p:nvPr>
            <p:ph type="body" idx="1"/>
          </p:nvPr>
        </p:nvSpPr>
        <p:spPr>
          <a:xfrm>
            <a:off x="457200" y="1981200"/>
            <a:ext cx="8229600" cy="3886200"/>
          </a:xfrm>
          <a:prstGeom prst="rect">
            <a:avLst/>
          </a:prstGeom>
          <a:noFill/>
          <a:ln>
            <a:noFill/>
          </a:ln>
        </p:spPr>
        <p:txBody>
          <a:bodyPr spcFirstLastPara="1" wrap="square" lIns="91425" tIns="91425" rIns="91425" bIns="91425" anchor="t" anchorCtr="0"/>
          <a:lstStyle>
            <a:lvl1pPr marL="457200" marR="0" lvl="0" indent="-381000" algn="l" rtl="0">
              <a:spcBef>
                <a:spcPts val="640"/>
              </a:spcBef>
              <a:spcAft>
                <a:spcPts val="0"/>
              </a:spcAft>
              <a:buClr>
                <a:schemeClr val="lt2"/>
              </a:buClr>
              <a:buSzPts val="2400"/>
              <a:buFont typeface="Noto Sans Symbols"/>
              <a:buChar char="■"/>
              <a:defRPr sz="3200" b="0" i="0" u="none" strike="noStrike" cap="none">
                <a:solidFill>
                  <a:schemeClr val="dk1"/>
                </a:solidFill>
                <a:latin typeface="Arial"/>
                <a:ea typeface="Arial"/>
                <a:cs typeface="Arial"/>
                <a:sym typeface="Arial"/>
              </a:defRPr>
            </a:lvl1pPr>
            <a:lvl2pPr marL="914400" marR="0" lvl="1" indent="-370840" algn="l" rtl="0">
              <a:spcBef>
                <a:spcPts val="560"/>
              </a:spcBef>
              <a:spcAft>
                <a:spcPts val="0"/>
              </a:spcAft>
              <a:buClr>
                <a:schemeClr val="accent2"/>
              </a:buClr>
              <a:buSzPts val="2240"/>
              <a:buFont typeface="Noto Sans Symbols"/>
              <a:buChar char="◻"/>
              <a:defRPr sz="2800" b="0" i="0" u="none" strike="noStrike" cap="none">
                <a:solidFill>
                  <a:schemeClr val="dk1"/>
                </a:solidFill>
                <a:latin typeface="Arial"/>
                <a:ea typeface="Arial"/>
                <a:cs typeface="Arial"/>
                <a:sym typeface="Arial"/>
              </a:defRPr>
            </a:lvl2pPr>
            <a:lvl3pPr marL="1371600" marR="0" lvl="2" indent="-327660" algn="l" rtl="0">
              <a:spcBef>
                <a:spcPts val="480"/>
              </a:spcBef>
              <a:spcAft>
                <a:spcPts val="0"/>
              </a:spcAft>
              <a:buClr>
                <a:schemeClr val="lt2"/>
              </a:buClr>
              <a:buSzPts val="1560"/>
              <a:buFont typeface="Noto Sans Symbols"/>
              <a:buChar char="■"/>
              <a:defRPr sz="2400" b="0" i="0" u="none" strike="noStrike" cap="none">
                <a:solidFill>
                  <a:schemeClr val="dk1"/>
                </a:solidFill>
                <a:latin typeface="Arial"/>
                <a:ea typeface="Arial"/>
                <a:cs typeface="Arial"/>
                <a:sym typeface="Arial"/>
              </a:defRPr>
            </a:lvl3pPr>
            <a:lvl4pPr marL="1828800" marR="0" lvl="3" indent="-317500" algn="l" rtl="0">
              <a:spcBef>
                <a:spcPts val="400"/>
              </a:spcBef>
              <a:spcAft>
                <a:spcPts val="0"/>
              </a:spcAft>
              <a:buClr>
                <a:schemeClr val="accent2"/>
              </a:buClr>
              <a:buSzPts val="1400"/>
              <a:buFont typeface="Noto Sans Symbols"/>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lt2"/>
              </a:buClr>
              <a:buSzPts val="2000"/>
              <a:buFont typeface="Noto Sans Symbols"/>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lt2"/>
              </a:buClr>
              <a:buSzPts val="2000"/>
              <a:buFont typeface="Noto Sans Symbols"/>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lt2"/>
              </a:buClr>
              <a:buSzPts val="2000"/>
              <a:buFont typeface="Noto Sans Symbols"/>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lt2"/>
              </a:buClr>
              <a:buSzPts val="2000"/>
              <a:buFont typeface="Noto Sans Symbols"/>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lt2"/>
              </a:buClr>
              <a:buSzPts val="2000"/>
              <a:buFont typeface="Noto Sans Symbols"/>
              <a:buChar char="▪"/>
              <a:defRPr sz="2000" b="0" i="0" u="none" strike="noStrike" cap="none">
                <a:solidFill>
                  <a:schemeClr val="dk1"/>
                </a:solidFill>
                <a:latin typeface="Arial"/>
                <a:ea typeface="Arial"/>
                <a:cs typeface="Arial"/>
                <a:sym typeface="Arial"/>
              </a:defRPr>
            </a:lvl9pPr>
          </a:lstStyle>
          <a:p>
            <a:endParaRPr/>
          </a:p>
        </p:txBody>
      </p:sp>
      <p:sp>
        <p:nvSpPr>
          <p:cNvPr id="46" name="Shape 46"/>
          <p:cNvSpPr txBox="1">
            <a:spLocks noGrp="1"/>
          </p:cNvSpPr>
          <p:nvPr>
            <p:ph type="dt" idx="10"/>
          </p:nvPr>
        </p:nvSpPr>
        <p:spPr>
          <a:xfrm>
            <a:off x="457200" y="6245225"/>
            <a:ext cx="2133600" cy="476250"/>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owl.english.purdue.edu/ow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ctrTitle"/>
          </p:nvPr>
        </p:nvSpPr>
        <p:spPr>
          <a:xfrm>
            <a:off x="2971800" y="1828800"/>
            <a:ext cx="6019800" cy="22098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Font typeface="Arial"/>
              <a:buNone/>
            </a:pPr>
            <a:r>
              <a:rPr lang="en-US" sz="5000" b="0" i="0" u="none" strike="noStrike" cap="none">
                <a:solidFill>
                  <a:srgbClr val="FFFFFF"/>
                </a:solidFill>
                <a:latin typeface="Arial"/>
                <a:ea typeface="Arial"/>
                <a:cs typeface="Arial"/>
                <a:sym typeface="Arial"/>
              </a:rPr>
              <a:t>MLA Review</a:t>
            </a:r>
            <a:endParaRPr/>
          </a:p>
        </p:txBody>
      </p:sp>
      <p:sp>
        <p:nvSpPr>
          <p:cNvPr id="115" name="Shape 115"/>
          <p:cNvSpPr txBox="1">
            <a:spLocks noGrp="1"/>
          </p:cNvSpPr>
          <p:nvPr>
            <p:ph type="subTitle" idx="1"/>
          </p:nvPr>
        </p:nvSpPr>
        <p:spPr>
          <a:xfrm>
            <a:off x="2971800" y="4267200"/>
            <a:ext cx="6019800" cy="17526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lt2"/>
              </a:buClr>
              <a:buFont typeface="Noto Sans Symbols"/>
              <a:buNone/>
            </a:pPr>
            <a:r>
              <a:rPr lang="en-US" u="sng">
                <a:solidFill>
                  <a:schemeClr val="hlink"/>
                </a:solidFill>
                <a:hlinkClick r:id="rId3"/>
              </a:rPr>
              <a:t>https://owl.english.purdue.edu/owl/</a:t>
            </a:r>
            <a:endParaRPr sz="3400" b="0" i="0" u="none" strike="noStrike" cap="none">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457200" y="457200"/>
            <a:ext cx="8229600" cy="1371600"/>
          </a:xfrm>
          <a:prstGeom prst="rect">
            <a:avLst/>
          </a:prstGeom>
        </p:spPr>
        <p:txBody>
          <a:bodyPr spcFirstLastPara="1" wrap="square" lIns="91425" tIns="91425" rIns="91425" bIns="91425" anchor="ctr" anchorCtr="0">
            <a:noAutofit/>
          </a:bodyPr>
          <a:lstStyle/>
          <a:p>
            <a:pPr marL="0" lvl="0" indent="0" algn="ctr" rtl="0">
              <a:lnSpc>
                <a:spcPct val="115000"/>
              </a:lnSpc>
              <a:spcBef>
                <a:spcPts val="1200"/>
              </a:spcBef>
              <a:spcAft>
                <a:spcPts val="200"/>
              </a:spcAft>
              <a:buClr>
                <a:schemeClr val="dk1"/>
              </a:buClr>
              <a:buSzPts val="1100"/>
              <a:buFont typeface="Arial"/>
              <a:buNone/>
            </a:pPr>
            <a:r>
              <a:rPr lang="en-US" sz="2400" b="1"/>
              <a:t>Number</a:t>
            </a:r>
            <a:endParaRPr sz="2400"/>
          </a:p>
        </p:txBody>
      </p:sp>
      <p:sp>
        <p:nvSpPr>
          <p:cNvPr id="169" name="Shape 169"/>
          <p:cNvSpPr txBox="1">
            <a:spLocks noGrp="1"/>
          </p:cNvSpPr>
          <p:nvPr>
            <p:ph type="body" idx="1"/>
          </p:nvPr>
        </p:nvSpPr>
        <p:spPr>
          <a:xfrm>
            <a:off x="457200" y="1470150"/>
            <a:ext cx="8229600" cy="50703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US" sz="2400"/>
              <a:t>If a source is part of a numbered sequence, such as a multi-volume book, or journal with both volume and issue numbers, those numbers must be listed in your citation.</a:t>
            </a:r>
            <a:endParaRPr sz="2400"/>
          </a:p>
          <a:p>
            <a:pPr marL="0" lvl="0" indent="0" rtl="0">
              <a:lnSpc>
                <a:spcPct val="115000"/>
              </a:lnSpc>
              <a:spcBef>
                <a:spcPts val="0"/>
              </a:spcBef>
              <a:spcAft>
                <a:spcPts val="0"/>
              </a:spcAft>
              <a:buClr>
                <a:schemeClr val="dk1"/>
              </a:buClr>
              <a:buSzPts val="1100"/>
              <a:buFont typeface="Arial"/>
              <a:buNone/>
            </a:pPr>
            <a:r>
              <a:rPr lang="en-US" sz="2400" i="1"/>
              <a:t>Ex:</a:t>
            </a:r>
            <a:endParaRPr sz="2400" i="1"/>
          </a:p>
          <a:p>
            <a:pPr marL="342900" lvl="0" indent="-190500">
              <a:spcBef>
                <a:spcPts val="640"/>
              </a:spcBef>
              <a:spcAft>
                <a:spcPts val="0"/>
              </a:spcAft>
              <a:buClr>
                <a:schemeClr val="dk1"/>
              </a:buClr>
              <a:buSzPts val="1100"/>
              <a:buFont typeface="Arial"/>
              <a:buNone/>
            </a:pPr>
            <a:r>
              <a:rPr lang="en-US" sz="2400"/>
              <a:t>Dolby, Nadine. “Research in Youth Culture and Policy: Current Conditions and Future Directions.” </a:t>
            </a:r>
            <a:r>
              <a:rPr lang="en-US" sz="2400" i="1"/>
              <a:t>Social Work and Society: The International Online-Only Journal,</a:t>
            </a:r>
            <a:r>
              <a:rPr lang="en-US" sz="2400"/>
              <a:t> </a:t>
            </a:r>
            <a:r>
              <a:rPr lang="en-US" sz="2400">
                <a:highlight>
                  <a:srgbClr val="FFFF00"/>
                </a:highlight>
              </a:rPr>
              <a:t>vol. 6, no. 2,</a:t>
            </a:r>
            <a:r>
              <a:rPr lang="en-US" sz="2400"/>
              <a:t> 2008, www.socwork.net/sws/article/view/60/362. Accessed 20 May 2009.</a:t>
            </a:r>
            <a:endParaRPr sz="2400"/>
          </a:p>
          <a:p>
            <a:pPr marL="342900" lvl="0" indent="-190500">
              <a:spcBef>
                <a:spcPts val="640"/>
              </a:spcBef>
              <a:spcAft>
                <a:spcPts val="0"/>
              </a:spcAft>
              <a:buNone/>
            </a:pPr>
            <a:endParaRPr sz="2400"/>
          </a:p>
          <a:p>
            <a:pPr marL="342900" lvl="0" indent="-190500">
              <a:spcBef>
                <a:spcPts val="640"/>
              </a:spcBef>
              <a:spcAft>
                <a:spcPts val="0"/>
              </a:spcAft>
              <a:buClr>
                <a:schemeClr val="dk1"/>
              </a:buClr>
              <a:buSzPts val="1100"/>
              <a:buFont typeface="Arial"/>
              <a:buNone/>
            </a:pPr>
            <a:r>
              <a:rPr lang="en-US" sz="2400"/>
              <a:t>Quintilian. </a:t>
            </a:r>
            <a:r>
              <a:rPr lang="en-US" sz="2400" i="1"/>
              <a:t>Institutio Oratoria.</a:t>
            </a:r>
            <a:r>
              <a:rPr lang="en-US" sz="2400"/>
              <a:t> Translated by H. E. Butler, </a:t>
            </a:r>
            <a:r>
              <a:rPr lang="en-US" sz="2400">
                <a:highlight>
                  <a:srgbClr val="FFFF00"/>
                </a:highlight>
              </a:rPr>
              <a:t>vol. 2,</a:t>
            </a:r>
            <a:r>
              <a:rPr lang="en-US" sz="2400">
                <a:highlight>
                  <a:srgbClr val="FFFFFF"/>
                </a:highlight>
              </a:rPr>
              <a:t> </a:t>
            </a:r>
            <a:r>
              <a:rPr lang="en-US" sz="2400"/>
              <a:t>Loeb-Harvard UP, 1980.</a:t>
            </a:r>
            <a:endParaRPr sz="2400"/>
          </a:p>
          <a:p>
            <a:pPr marL="342900" lvl="0" indent="-190500">
              <a:spcBef>
                <a:spcPts val="640"/>
              </a:spcBef>
              <a:spcAft>
                <a:spcPts val="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title"/>
          </p:nvPr>
        </p:nvSpPr>
        <p:spPr>
          <a:xfrm>
            <a:off x="44975" y="457200"/>
            <a:ext cx="8960400" cy="2830800"/>
          </a:xfrm>
          <a:prstGeom prst="rect">
            <a:avLst/>
          </a:prstGeom>
        </p:spPr>
        <p:txBody>
          <a:bodyPr spcFirstLastPara="1" wrap="square" lIns="91425" tIns="91425" rIns="91425" bIns="91425" anchor="ctr" anchorCtr="0">
            <a:noAutofit/>
          </a:bodyPr>
          <a:lstStyle/>
          <a:p>
            <a:pPr marL="0" lvl="0" indent="0" algn="ctr" rtl="0">
              <a:lnSpc>
                <a:spcPct val="115000"/>
              </a:lnSpc>
              <a:spcBef>
                <a:spcPts val="1200"/>
              </a:spcBef>
              <a:spcAft>
                <a:spcPts val="0"/>
              </a:spcAft>
              <a:buNone/>
            </a:pPr>
            <a:r>
              <a:rPr lang="en-US" sz="2400" b="1"/>
              <a:t>Publisher</a:t>
            </a:r>
            <a:endParaRPr sz="2400" b="1"/>
          </a:p>
          <a:p>
            <a:pPr marL="0" lvl="0" indent="0" algn="ctr" rtl="0">
              <a:lnSpc>
                <a:spcPct val="115000"/>
              </a:lnSpc>
              <a:spcBef>
                <a:spcPts val="1200"/>
              </a:spcBef>
              <a:spcAft>
                <a:spcPts val="200"/>
              </a:spcAft>
              <a:buClr>
                <a:schemeClr val="dk1"/>
              </a:buClr>
              <a:buSzPts val="1100"/>
              <a:buFont typeface="Arial"/>
              <a:buNone/>
            </a:pPr>
            <a:r>
              <a:rPr lang="en-US" sz="2400" i="1"/>
              <a:t>Note</a:t>
            </a:r>
            <a:r>
              <a:rPr lang="en-US" sz="2400"/>
              <a:t>: the publisher’s name need not be included in the following sources: periodicals, works published by their author or editor, a website whose title is the same name as its publisher, a website that makes works available but does not actually publish them (such as </a:t>
            </a:r>
            <a:r>
              <a:rPr lang="en-US" sz="2400" i="1"/>
              <a:t>YouTube</a:t>
            </a:r>
            <a:r>
              <a:rPr lang="en-US" sz="2400"/>
              <a:t>, </a:t>
            </a:r>
            <a:r>
              <a:rPr lang="en-US" sz="2400" i="1"/>
              <a:t>WordPress</a:t>
            </a:r>
            <a:r>
              <a:rPr lang="en-US" sz="2400"/>
              <a:t>, or </a:t>
            </a:r>
            <a:r>
              <a:rPr lang="en-US" sz="2400" i="1"/>
              <a:t>JSTOR</a:t>
            </a:r>
            <a:r>
              <a:rPr lang="en-US" sz="2400"/>
              <a:t>).</a:t>
            </a:r>
            <a:endParaRPr sz="2400"/>
          </a:p>
        </p:txBody>
      </p:sp>
      <p:sp>
        <p:nvSpPr>
          <p:cNvPr id="175" name="Shape 175"/>
          <p:cNvSpPr txBox="1">
            <a:spLocks noGrp="1"/>
          </p:cNvSpPr>
          <p:nvPr>
            <p:ph type="body" idx="1"/>
          </p:nvPr>
        </p:nvSpPr>
        <p:spPr>
          <a:xfrm>
            <a:off x="157400" y="3209200"/>
            <a:ext cx="8960400" cy="36489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US" sz="2400"/>
              <a:t>The publisher produces or distributes the source to the public. If there is more than one publisher, and they are all are relevant to your research, list them in your citation, separated by a forward slash (/).</a:t>
            </a:r>
            <a:endParaRPr sz="2400"/>
          </a:p>
          <a:p>
            <a:pPr marL="0" lvl="0" indent="0" rtl="0">
              <a:lnSpc>
                <a:spcPct val="115000"/>
              </a:lnSpc>
              <a:spcBef>
                <a:spcPts val="0"/>
              </a:spcBef>
              <a:spcAft>
                <a:spcPts val="0"/>
              </a:spcAft>
              <a:buClr>
                <a:schemeClr val="dk1"/>
              </a:buClr>
              <a:buSzPts val="1100"/>
              <a:buFont typeface="Arial"/>
              <a:buNone/>
            </a:pPr>
            <a:r>
              <a:rPr lang="en-US" sz="2400" i="1"/>
              <a:t>Ex:</a:t>
            </a:r>
            <a:endParaRPr sz="2400" i="1"/>
          </a:p>
          <a:p>
            <a:pPr marL="342900" lvl="0" indent="-190500">
              <a:spcBef>
                <a:spcPts val="640"/>
              </a:spcBef>
              <a:spcAft>
                <a:spcPts val="0"/>
              </a:spcAft>
              <a:buNone/>
            </a:pPr>
            <a:r>
              <a:rPr lang="en-US" sz="2400"/>
              <a:t>Klee, Paul. </a:t>
            </a:r>
            <a:r>
              <a:rPr lang="en-US" sz="2400" i="1"/>
              <a:t>Twittering Machine.</a:t>
            </a:r>
            <a:r>
              <a:rPr lang="en-US" sz="2400"/>
              <a:t> 1922. </a:t>
            </a:r>
            <a:r>
              <a:rPr lang="en-US" sz="2400">
                <a:highlight>
                  <a:srgbClr val="FFFF00"/>
                </a:highlight>
              </a:rPr>
              <a:t>Museum of Modern Art, </a:t>
            </a:r>
            <a:r>
              <a:rPr lang="en-US" sz="2400"/>
              <a:t>New York. </a:t>
            </a:r>
            <a:r>
              <a:rPr lang="en-US" sz="2400" i="1"/>
              <a:t>The Artchive, </a:t>
            </a:r>
            <a:r>
              <a:rPr lang="en-US" sz="2400"/>
              <a:t> www.artchive.com/artchive/K/klee/twittering_machine.jpg.html. Accessed May 2006.</a:t>
            </a:r>
            <a:endParaRPr sz="2400"/>
          </a:p>
          <a:p>
            <a:pPr marL="342900" lvl="0" indent="-190500">
              <a:spcBef>
                <a:spcPts val="640"/>
              </a:spcBef>
              <a:spcAft>
                <a:spcPts val="0"/>
              </a:spcAft>
              <a:buClr>
                <a:schemeClr val="dk1"/>
              </a:buClr>
              <a:buSzPts val="1100"/>
              <a:buFont typeface="Arial"/>
              <a:buNone/>
            </a:pPr>
            <a:endParaRPr sz="2400"/>
          </a:p>
          <a:p>
            <a:pPr marL="342900" lvl="0" indent="-190500">
              <a:spcBef>
                <a:spcPts val="640"/>
              </a:spcBef>
              <a:spcAft>
                <a:spcPts val="0"/>
              </a:spcAft>
              <a:buClr>
                <a:schemeClr val="dk1"/>
              </a:buClr>
              <a:buSzPts val="1100"/>
              <a:buFont typeface="Arial"/>
              <a:buNone/>
            </a:pPr>
            <a:endParaRPr sz="2400"/>
          </a:p>
          <a:p>
            <a:pPr marL="342900" lvl="0" indent="-190500">
              <a:spcBef>
                <a:spcPts val="640"/>
              </a:spcBef>
              <a:spcAft>
                <a:spcPts val="0"/>
              </a:spcAft>
              <a:buClr>
                <a:schemeClr val="dk1"/>
              </a:buClr>
              <a:buSzPts val="1100"/>
              <a:buFont typeface="Arial"/>
              <a:buNone/>
            </a:pPr>
            <a:endParaRPr sz="2400"/>
          </a:p>
          <a:p>
            <a:pPr marL="342900" lvl="0" indent="-190500">
              <a:spcBef>
                <a:spcPts val="640"/>
              </a:spcBef>
              <a:spcAft>
                <a:spcPts val="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Shape 180"/>
          <p:cNvSpPr txBox="1">
            <a:spLocks noGrp="1"/>
          </p:cNvSpPr>
          <p:nvPr>
            <p:ph type="title"/>
          </p:nvPr>
        </p:nvSpPr>
        <p:spPr>
          <a:xfrm>
            <a:off x="101175" y="390875"/>
            <a:ext cx="8982900" cy="3035400"/>
          </a:xfrm>
          <a:prstGeom prst="rect">
            <a:avLst/>
          </a:prstGeom>
        </p:spPr>
        <p:txBody>
          <a:bodyPr spcFirstLastPara="1" wrap="square" lIns="91425" tIns="91425" rIns="91425" bIns="91425" anchor="ctr" anchorCtr="0">
            <a:noAutofit/>
          </a:bodyPr>
          <a:lstStyle/>
          <a:p>
            <a:pPr marL="0" lvl="0" indent="0" algn="ctr" rtl="0">
              <a:lnSpc>
                <a:spcPct val="115000"/>
              </a:lnSpc>
              <a:spcBef>
                <a:spcPts val="1200"/>
              </a:spcBef>
              <a:spcAft>
                <a:spcPts val="0"/>
              </a:spcAft>
              <a:buNone/>
            </a:pPr>
            <a:r>
              <a:rPr lang="en-US" sz="2400" b="1"/>
              <a:t>Publication date</a:t>
            </a:r>
            <a:endParaRPr sz="2400" b="1"/>
          </a:p>
          <a:p>
            <a:pPr marL="0" lvl="0" indent="0" algn="ctr" rtl="0">
              <a:lnSpc>
                <a:spcPct val="115000"/>
              </a:lnSpc>
              <a:spcBef>
                <a:spcPts val="1200"/>
              </a:spcBef>
              <a:spcAft>
                <a:spcPts val="200"/>
              </a:spcAft>
              <a:buClr>
                <a:schemeClr val="dk1"/>
              </a:buClr>
              <a:buSzPts val="1100"/>
              <a:buFont typeface="Arial"/>
              <a:buNone/>
            </a:pPr>
            <a:r>
              <a:rPr lang="en-US" sz="2400"/>
              <a:t>The same source may have been published on more than one date, such as an online version of an original source. When the source has more than one date, it is sufficient to use the date that is most relevant to your use of it. If you’re unsure about which date to use, go with the date of the source’s original publication.</a:t>
            </a:r>
            <a:endParaRPr sz="2400"/>
          </a:p>
        </p:txBody>
      </p:sp>
      <p:sp>
        <p:nvSpPr>
          <p:cNvPr id="181" name="Shape 181"/>
          <p:cNvSpPr txBox="1">
            <a:spLocks noGrp="1"/>
          </p:cNvSpPr>
          <p:nvPr>
            <p:ph type="body" idx="1"/>
          </p:nvPr>
        </p:nvSpPr>
        <p:spPr>
          <a:xfrm>
            <a:off x="101175" y="3426275"/>
            <a:ext cx="8881800" cy="3139500"/>
          </a:xfrm>
          <a:prstGeom prst="rect">
            <a:avLst/>
          </a:prstGeom>
        </p:spPr>
        <p:txBody>
          <a:bodyPr spcFirstLastPara="1" wrap="square" lIns="91425" tIns="91425" rIns="91425" bIns="91425" anchor="t" anchorCtr="0">
            <a:noAutofit/>
          </a:bodyPr>
          <a:lstStyle/>
          <a:p>
            <a:pPr marL="342900" lvl="0" indent="-190500">
              <a:spcBef>
                <a:spcPts val="640"/>
              </a:spcBef>
              <a:spcAft>
                <a:spcPts val="0"/>
              </a:spcAft>
              <a:buNone/>
            </a:pPr>
            <a:r>
              <a:rPr lang="en-US" sz="2400"/>
              <a:t>In the following example, Mutant Enemy is the primary production company, and “Hush” was released in 1999. This is the way to create a general citation for a television episode.</a:t>
            </a:r>
            <a:endParaRPr sz="2400"/>
          </a:p>
          <a:p>
            <a:pPr marL="342900" lvl="0" indent="-190500">
              <a:spcBef>
                <a:spcPts val="640"/>
              </a:spcBef>
              <a:spcAft>
                <a:spcPts val="0"/>
              </a:spcAft>
              <a:buClr>
                <a:schemeClr val="dk1"/>
              </a:buClr>
              <a:buSzPts val="1100"/>
              <a:buFont typeface="Arial"/>
              <a:buNone/>
            </a:pPr>
            <a:r>
              <a:rPr lang="en-US" sz="2400" i="1"/>
              <a:t>Ex:</a:t>
            </a:r>
            <a:endParaRPr sz="2400" i="1"/>
          </a:p>
          <a:p>
            <a:pPr marL="342900" lvl="0" indent="-190500">
              <a:spcBef>
                <a:spcPts val="640"/>
              </a:spcBef>
              <a:spcAft>
                <a:spcPts val="0"/>
              </a:spcAft>
              <a:buClr>
                <a:schemeClr val="dk1"/>
              </a:buClr>
              <a:buSzPts val="1100"/>
              <a:buFont typeface="Arial"/>
              <a:buNone/>
            </a:pPr>
            <a:r>
              <a:rPr lang="en-US" sz="2400"/>
              <a:t>“Hush.” </a:t>
            </a:r>
            <a:r>
              <a:rPr lang="en-US" sz="2400" i="1"/>
              <a:t>Buffy the Vampire Slayer</a:t>
            </a:r>
            <a:r>
              <a:rPr lang="en-US" sz="2400"/>
              <a:t>, created by Joss Whedon, performance by Sarah Michelle Gellar, season 4, Mutant Enemy, </a:t>
            </a:r>
            <a:r>
              <a:rPr lang="en-US" sz="2400">
                <a:highlight>
                  <a:srgbClr val="FFFF00"/>
                </a:highlight>
              </a:rPr>
              <a:t>1999.</a:t>
            </a:r>
            <a:endParaRPr sz="2400">
              <a:highlight>
                <a:srgbClr val="FFFF00"/>
              </a:highlight>
            </a:endParaRPr>
          </a:p>
          <a:p>
            <a:pPr marL="342900" lvl="0" indent="-190500">
              <a:spcBef>
                <a:spcPts val="640"/>
              </a:spcBef>
              <a:spcAft>
                <a:spcPts val="0"/>
              </a:spcAft>
              <a:buNone/>
            </a:pPr>
            <a:endParaRPr sz="2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Shape 186"/>
          <p:cNvSpPr txBox="1">
            <a:spLocks noGrp="1"/>
          </p:cNvSpPr>
          <p:nvPr>
            <p:ph type="title"/>
          </p:nvPr>
        </p:nvSpPr>
        <p:spPr>
          <a:xfrm>
            <a:off x="457200" y="457200"/>
            <a:ext cx="8229600" cy="1371600"/>
          </a:xfrm>
          <a:prstGeom prst="rect">
            <a:avLst/>
          </a:prstGeom>
        </p:spPr>
        <p:txBody>
          <a:bodyPr spcFirstLastPara="1" wrap="square" lIns="91425" tIns="91425" rIns="91425" bIns="91425" anchor="ctr" anchorCtr="0">
            <a:noAutofit/>
          </a:bodyPr>
          <a:lstStyle/>
          <a:p>
            <a:pPr marL="0" lvl="0" indent="0" algn="ctr" rtl="0">
              <a:lnSpc>
                <a:spcPct val="115000"/>
              </a:lnSpc>
              <a:spcBef>
                <a:spcPts val="1200"/>
              </a:spcBef>
              <a:spcAft>
                <a:spcPts val="200"/>
              </a:spcAft>
              <a:buClr>
                <a:schemeClr val="dk1"/>
              </a:buClr>
              <a:buSzPts val="1100"/>
              <a:buFont typeface="Arial"/>
              <a:buNone/>
            </a:pPr>
            <a:r>
              <a:rPr lang="en-US" sz="2400" b="1"/>
              <a:t>Publication date cont...</a:t>
            </a:r>
            <a:endParaRPr/>
          </a:p>
        </p:txBody>
      </p:sp>
      <p:sp>
        <p:nvSpPr>
          <p:cNvPr id="187" name="Shape 187"/>
          <p:cNvSpPr txBox="1">
            <a:spLocks noGrp="1"/>
          </p:cNvSpPr>
          <p:nvPr>
            <p:ph type="body" idx="1"/>
          </p:nvPr>
        </p:nvSpPr>
        <p:spPr>
          <a:xfrm>
            <a:off x="457200" y="1503900"/>
            <a:ext cx="8229600" cy="5137800"/>
          </a:xfrm>
          <a:prstGeom prst="rect">
            <a:avLst/>
          </a:prstGeom>
        </p:spPr>
        <p:txBody>
          <a:bodyPr spcFirstLastPara="1" wrap="square" lIns="91425" tIns="91425" rIns="91425" bIns="91425" anchor="t" anchorCtr="0">
            <a:noAutofit/>
          </a:bodyPr>
          <a:lstStyle/>
          <a:p>
            <a:pPr marL="342900" lvl="0" indent="-190500">
              <a:spcBef>
                <a:spcPts val="640"/>
              </a:spcBef>
              <a:spcAft>
                <a:spcPts val="0"/>
              </a:spcAft>
              <a:buNone/>
            </a:pPr>
            <a:r>
              <a:rPr lang="en-US" sz="2400"/>
              <a:t>However, if you are discussing, for example, the historical context in which the episode originally aired, you should cite the full date. Because you are specifying the date of airing, you would then use WB Television Network (rather than Mutant Enemy), because it was the network (rather than the production company) that aired the episode on the date you’re citing.</a:t>
            </a:r>
            <a:endParaRPr sz="2400"/>
          </a:p>
          <a:p>
            <a:pPr marL="342900" lvl="0" indent="-190500">
              <a:spcBef>
                <a:spcPts val="640"/>
              </a:spcBef>
              <a:spcAft>
                <a:spcPts val="0"/>
              </a:spcAft>
              <a:buClr>
                <a:schemeClr val="dk1"/>
              </a:buClr>
              <a:buSzPts val="1100"/>
              <a:buFont typeface="Arial"/>
              <a:buNone/>
            </a:pPr>
            <a:r>
              <a:rPr lang="en-US" sz="2400" i="1"/>
              <a:t>Ex:</a:t>
            </a:r>
            <a:endParaRPr sz="2400" i="1"/>
          </a:p>
          <a:p>
            <a:pPr marL="342900" lvl="0" indent="-190500">
              <a:spcBef>
                <a:spcPts val="640"/>
              </a:spcBef>
              <a:spcAft>
                <a:spcPts val="0"/>
              </a:spcAft>
              <a:buClr>
                <a:schemeClr val="dk1"/>
              </a:buClr>
              <a:buSzPts val="1100"/>
              <a:buFont typeface="Arial"/>
              <a:buNone/>
            </a:pPr>
            <a:r>
              <a:rPr lang="en-US" sz="2400"/>
              <a:t>“Hush.” Buffy the Vampire Slayer, created by Joss Whedon, performance by Sarah Michelle Gellar, season 4, episode 10, WB Television Network, </a:t>
            </a:r>
            <a:r>
              <a:rPr lang="en-US" sz="2400">
                <a:highlight>
                  <a:srgbClr val="FFFF00"/>
                </a:highlight>
              </a:rPr>
              <a:t>14 Dec. 1999.</a:t>
            </a:r>
            <a:endParaRPr sz="2400">
              <a:highlight>
                <a:srgbClr val="FFFF00"/>
              </a:highlight>
            </a:endParaRPr>
          </a:p>
          <a:p>
            <a:pPr marL="342900" lvl="0" indent="-190500">
              <a:spcBef>
                <a:spcPts val="640"/>
              </a:spcBef>
              <a:spcAft>
                <a:spcPts val="0"/>
              </a:spcAft>
              <a:buClr>
                <a:schemeClr val="dk1"/>
              </a:buClr>
              <a:buSzPts val="1100"/>
              <a:buFont typeface="Arial"/>
              <a:buNone/>
            </a:pPr>
            <a:endParaRPr sz="2400"/>
          </a:p>
          <a:p>
            <a:pPr marL="342900" lvl="0" indent="-190500">
              <a:spcBef>
                <a:spcPts val="640"/>
              </a:spcBef>
              <a:spcAft>
                <a:spcPts val="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a:spLocks noGrp="1"/>
          </p:cNvSpPr>
          <p:nvPr>
            <p:ph type="title"/>
          </p:nvPr>
        </p:nvSpPr>
        <p:spPr>
          <a:xfrm>
            <a:off x="457200" y="457200"/>
            <a:ext cx="8229600" cy="473400"/>
          </a:xfrm>
          <a:prstGeom prst="rect">
            <a:avLst/>
          </a:prstGeom>
        </p:spPr>
        <p:txBody>
          <a:bodyPr spcFirstLastPara="1" wrap="square" lIns="91425" tIns="91425" rIns="91425" bIns="91425" anchor="ctr" anchorCtr="0">
            <a:noAutofit/>
          </a:bodyPr>
          <a:lstStyle/>
          <a:p>
            <a:pPr marL="0" lvl="0" indent="0" algn="ctr" rtl="0">
              <a:lnSpc>
                <a:spcPct val="115000"/>
              </a:lnSpc>
              <a:spcBef>
                <a:spcPts val="1200"/>
              </a:spcBef>
              <a:spcAft>
                <a:spcPts val="200"/>
              </a:spcAft>
              <a:buClr>
                <a:schemeClr val="dk1"/>
              </a:buClr>
              <a:buSzPts val="1100"/>
              <a:buFont typeface="Arial"/>
              <a:buNone/>
            </a:pPr>
            <a:r>
              <a:rPr lang="en-US" sz="2400" b="1"/>
              <a:t>Location</a:t>
            </a:r>
            <a:endParaRPr sz="2400"/>
          </a:p>
        </p:txBody>
      </p:sp>
      <p:sp>
        <p:nvSpPr>
          <p:cNvPr id="193" name="Shape 193"/>
          <p:cNvSpPr txBox="1">
            <a:spLocks noGrp="1"/>
          </p:cNvSpPr>
          <p:nvPr>
            <p:ph type="body" idx="1"/>
          </p:nvPr>
        </p:nvSpPr>
        <p:spPr>
          <a:xfrm>
            <a:off x="89950" y="930600"/>
            <a:ext cx="8960400" cy="57672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Clr>
                <a:schemeClr val="dk1"/>
              </a:buClr>
              <a:buSzPts val="1100"/>
              <a:buFont typeface="Arial"/>
              <a:buNone/>
            </a:pPr>
            <a:r>
              <a:rPr lang="en-US" sz="2400"/>
              <a:t>You should be as specific as possible in identifying a work’s location.</a:t>
            </a:r>
            <a:endParaRPr sz="2400"/>
          </a:p>
          <a:p>
            <a:pPr marL="342900" lvl="0" indent="-190500">
              <a:spcBef>
                <a:spcPts val="640"/>
              </a:spcBef>
              <a:spcAft>
                <a:spcPts val="0"/>
              </a:spcAft>
              <a:buNone/>
            </a:pPr>
            <a:r>
              <a:rPr lang="en-US" sz="2400"/>
              <a:t>An essay in a book, or an article in journal should include page numbers.</a:t>
            </a:r>
            <a:endParaRPr sz="2400"/>
          </a:p>
          <a:p>
            <a:pPr marL="342900" lvl="0" indent="-190500">
              <a:spcBef>
                <a:spcPts val="640"/>
              </a:spcBef>
              <a:spcAft>
                <a:spcPts val="0"/>
              </a:spcAft>
              <a:buClr>
                <a:schemeClr val="dk1"/>
              </a:buClr>
              <a:buSzPts val="1100"/>
              <a:buFont typeface="Arial"/>
              <a:buNone/>
            </a:pPr>
            <a:r>
              <a:rPr lang="en-US" sz="2400" i="1"/>
              <a:t>Ex: </a:t>
            </a:r>
            <a:endParaRPr sz="2400" i="1"/>
          </a:p>
          <a:p>
            <a:pPr marL="342900" lvl="0" indent="-190500">
              <a:spcBef>
                <a:spcPts val="640"/>
              </a:spcBef>
              <a:spcAft>
                <a:spcPts val="0"/>
              </a:spcAft>
              <a:buClr>
                <a:schemeClr val="dk1"/>
              </a:buClr>
              <a:buSzPts val="1100"/>
              <a:buFont typeface="Arial"/>
              <a:buNone/>
            </a:pPr>
            <a:r>
              <a:rPr lang="en-US" sz="2400"/>
              <a:t>Adiche, Chimamanda Ngozi. “On Monday of Last Week.” </a:t>
            </a:r>
            <a:r>
              <a:rPr lang="en-US" sz="2400" i="1"/>
              <a:t>The Thing around Your Neck, </a:t>
            </a:r>
            <a:r>
              <a:rPr lang="en-US" sz="2400"/>
              <a:t>Alfred A. Knopf, 2009, </a:t>
            </a:r>
            <a:r>
              <a:rPr lang="en-US" sz="2400">
                <a:highlight>
                  <a:srgbClr val="FFFF00"/>
                </a:highlight>
              </a:rPr>
              <a:t>pp. 74-94</a:t>
            </a:r>
            <a:r>
              <a:rPr lang="en-US" sz="2400"/>
              <a:t>.</a:t>
            </a:r>
            <a:endParaRPr sz="2400"/>
          </a:p>
          <a:p>
            <a:pPr marL="342900" lvl="0" indent="-190500">
              <a:spcBef>
                <a:spcPts val="640"/>
              </a:spcBef>
              <a:spcAft>
                <a:spcPts val="0"/>
              </a:spcAft>
              <a:buNone/>
            </a:pPr>
            <a:r>
              <a:rPr lang="en-US" sz="2400"/>
              <a:t>The location of an online work should include a URL.</a:t>
            </a:r>
            <a:endParaRPr sz="2400"/>
          </a:p>
          <a:p>
            <a:pPr marL="342900" lvl="0" indent="-190500">
              <a:spcBef>
                <a:spcPts val="640"/>
              </a:spcBef>
              <a:spcAft>
                <a:spcPts val="0"/>
              </a:spcAft>
              <a:buClr>
                <a:schemeClr val="dk1"/>
              </a:buClr>
              <a:buSzPts val="1100"/>
              <a:buFont typeface="Arial"/>
              <a:buNone/>
            </a:pPr>
            <a:r>
              <a:rPr lang="en-US" sz="2400" i="1"/>
              <a:t>Ex:</a:t>
            </a:r>
            <a:endParaRPr sz="2400" i="1"/>
          </a:p>
          <a:p>
            <a:pPr marL="342900" lvl="0" indent="-190500">
              <a:spcBef>
                <a:spcPts val="640"/>
              </a:spcBef>
              <a:spcAft>
                <a:spcPts val="0"/>
              </a:spcAft>
              <a:buClr>
                <a:schemeClr val="dk1"/>
              </a:buClr>
              <a:buSzPts val="1100"/>
              <a:buFont typeface="Arial"/>
              <a:buNone/>
            </a:pPr>
            <a:r>
              <a:rPr lang="en-US" sz="2400"/>
              <a:t>Wheelis, Mark. "Investigating Disease Outbreaks Under a Protocol to the Biological and Toxin Weapons Convention." </a:t>
            </a:r>
            <a:r>
              <a:rPr lang="en-US" sz="2400" i="1"/>
              <a:t>Emerging Infectious Diseases</a:t>
            </a:r>
            <a:r>
              <a:rPr lang="en-US" sz="2400"/>
              <a:t>, vol. 6, no. 6, 2000, pp. 595-600, </a:t>
            </a:r>
            <a:r>
              <a:rPr lang="en-US" sz="2400">
                <a:highlight>
                  <a:srgbClr val="FFFF00"/>
                </a:highlight>
              </a:rPr>
              <a:t>wwwnc.cdc.gov/eid/article/6/6/00-0607_article.</a:t>
            </a:r>
            <a:r>
              <a:rPr lang="en-US" sz="2400"/>
              <a:t> Accessed 8 Feb. 2009.</a:t>
            </a:r>
            <a:endParaRPr sz="2400"/>
          </a:p>
          <a:p>
            <a:pPr marL="342900" lvl="0" indent="-190500">
              <a:spcBef>
                <a:spcPts val="640"/>
              </a:spcBef>
              <a:spcAft>
                <a:spcPts val="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a:spLocks noGrp="1"/>
          </p:cNvSpPr>
          <p:nvPr>
            <p:ph type="title"/>
          </p:nvPr>
        </p:nvSpPr>
        <p:spPr>
          <a:xfrm>
            <a:off x="457200" y="457200"/>
            <a:ext cx="8229600" cy="585600"/>
          </a:xfrm>
          <a:prstGeom prst="rect">
            <a:avLst/>
          </a:prstGeom>
        </p:spPr>
        <p:txBody>
          <a:bodyPr spcFirstLastPara="1" wrap="square" lIns="91425" tIns="91425" rIns="91425" bIns="91425" anchor="ctr" anchorCtr="0">
            <a:noAutofit/>
          </a:bodyPr>
          <a:lstStyle/>
          <a:p>
            <a:pPr marL="0" lvl="0" indent="0" algn="ctr" rtl="0">
              <a:lnSpc>
                <a:spcPct val="115000"/>
              </a:lnSpc>
              <a:spcBef>
                <a:spcPts val="1200"/>
              </a:spcBef>
              <a:spcAft>
                <a:spcPts val="200"/>
              </a:spcAft>
              <a:buClr>
                <a:schemeClr val="dk1"/>
              </a:buClr>
              <a:buSzPts val="1100"/>
              <a:buFont typeface="Arial"/>
              <a:buNone/>
            </a:pPr>
            <a:r>
              <a:rPr lang="en-US" sz="2400" b="1"/>
              <a:t>Location cont</a:t>
            </a:r>
            <a:endParaRPr/>
          </a:p>
        </p:txBody>
      </p:sp>
      <p:sp>
        <p:nvSpPr>
          <p:cNvPr id="199" name="Shape 199"/>
          <p:cNvSpPr txBox="1">
            <a:spLocks noGrp="1"/>
          </p:cNvSpPr>
          <p:nvPr>
            <p:ph type="body" idx="1"/>
          </p:nvPr>
        </p:nvSpPr>
        <p:spPr>
          <a:xfrm>
            <a:off x="457200" y="1981200"/>
            <a:ext cx="8229600" cy="3886200"/>
          </a:xfrm>
          <a:prstGeom prst="rect">
            <a:avLst/>
          </a:prstGeom>
        </p:spPr>
        <p:txBody>
          <a:bodyPr spcFirstLastPara="1" wrap="square" lIns="91425" tIns="91425" rIns="91425" bIns="91425" anchor="t" anchorCtr="0">
            <a:noAutofit/>
          </a:bodyPr>
          <a:lstStyle/>
          <a:p>
            <a:pPr marL="342900" lvl="0" indent="-190500">
              <a:spcBef>
                <a:spcPts val="640"/>
              </a:spcBef>
              <a:spcAft>
                <a:spcPts val="0"/>
              </a:spcAft>
              <a:buNone/>
            </a:pPr>
            <a:r>
              <a:rPr lang="en-US" sz="2400"/>
              <a:t>A physical object that you experienced firsthand should identify the place of location.</a:t>
            </a:r>
            <a:endParaRPr sz="2400"/>
          </a:p>
          <a:p>
            <a:pPr marL="342900" lvl="0" indent="-190500">
              <a:spcBef>
                <a:spcPts val="640"/>
              </a:spcBef>
              <a:spcAft>
                <a:spcPts val="0"/>
              </a:spcAft>
              <a:buClr>
                <a:schemeClr val="dk1"/>
              </a:buClr>
              <a:buSzPts val="1100"/>
              <a:buFont typeface="Arial"/>
              <a:buNone/>
            </a:pPr>
            <a:r>
              <a:rPr lang="en-US" sz="2400" i="1"/>
              <a:t>Ex:</a:t>
            </a:r>
            <a:endParaRPr sz="2400" i="1"/>
          </a:p>
          <a:p>
            <a:pPr marL="342900" lvl="0" indent="-190500">
              <a:spcBef>
                <a:spcPts val="640"/>
              </a:spcBef>
              <a:spcAft>
                <a:spcPts val="0"/>
              </a:spcAft>
              <a:buClr>
                <a:schemeClr val="dk1"/>
              </a:buClr>
              <a:buSzPts val="1100"/>
              <a:buFont typeface="Arial"/>
              <a:buNone/>
            </a:pPr>
            <a:r>
              <a:rPr lang="en-US" sz="2400"/>
              <a:t>Matisse, Henri. </a:t>
            </a:r>
            <a:r>
              <a:rPr lang="en-US" sz="2400" i="1"/>
              <a:t>The Swimming Pool.</a:t>
            </a:r>
            <a:r>
              <a:rPr lang="en-US" sz="2400"/>
              <a:t> 1952, </a:t>
            </a:r>
            <a:r>
              <a:rPr lang="en-US" sz="2400">
                <a:highlight>
                  <a:srgbClr val="FFFF00"/>
                </a:highlight>
              </a:rPr>
              <a:t>Museum of Modern Art, New York.</a:t>
            </a:r>
            <a:endParaRPr sz="2400">
              <a:highlight>
                <a:srgbClr val="FFFF00"/>
              </a:highlight>
            </a:endParaRPr>
          </a:p>
          <a:p>
            <a:pPr marL="342900" lvl="0" indent="-190500">
              <a:spcBef>
                <a:spcPts val="640"/>
              </a:spcBef>
              <a:spcAft>
                <a:spcPts val="0"/>
              </a:spcAft>
              <a:buClr>
                <a:schemeClr val="dk1"/>
              </a:buClr>
              <a:buSzPts val="1100"/>
              <a:buFont typeface="Arial"/>
              <a:buNone/>
            </a:pPr>
            <a:endParaRPr/>
          </a:p>
          <a:p>
            <a:pPr marL="342900" lvl="0" indent="-190500">
              <a:spcBef>
                <a:spcPts val="640"/>
              </a:spcBef>
              <a:spcAft>
                <a:spcPts val="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title"/>
          </p:nvPr>
        </p:nvSpPr>
        <p:spPr>
          <a:xfrm>
            <a:off x="457200" y="457200"/>
            <a:ext cx="8229600" cy="10382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Font typeface="Arial"/>
              <a:buNone/>
            </a:pPr>
            <a:r>
              <a:rPr lang="en-US" sz="2400" b="0" i="0" u="none" strike="noStrike" cap="none">
                <a:solidFill>
                  <a:schemeClr val="dk1"/>
                </a:solidFill>
                <a:latin typeface="Arial"/>
                <a:ea typeface="Arial"/>
                <a:cs typeface="Arial"/>
                <a:sym typeface="Arial"/>
              </a:rPr>
              <a:t>Works Cited</a:t>
            </a:r>
            <a:endParaRPr sz="2400"/>
          </a:p>
        </p:txBody>
      </p:sp>
      <p:sp>
        <p:nvSpPr>
          <p:cNvPr id="205" name="Shape 205"/>
          <p:cNvSpPr txBox="1">
            <a:spLocks noGrp="1"/>
          </p:cNvSpPr>
          <p:nvPr>
            <p:ph type="body" idx="1"/>
          </p:nvPr>
        </p:nvSpPr>
        <p:spPr>
          <a:xfrm>
            <a:off x="457200" y="1495425"/>
            <a:ext cx="8229600" cy="5210100"/>
          </a:xfrm>
          <a:prstGeom prst="rect">
            <a:avLst/>
          </a:prstGeom>
          <a:noFill/>
          <a:ln>
            <a:noFill/>
          </a:ln>
        </p:spPr>
        <p:txBody>
          <a:bodyPr spcFirstLastPara="1" wrap="square" lIns="91425" tIns="45700" rIns="91425" bIns="45700" anchor="t" anchorCtr="0">
            <a:noAutofit/>
          </a:bodyPr>
          <a:lstStyle/>
          <a:p>
            <a:pPr marL="342900" marR="0" lvl="0" indent="-361950" algn="l" rtl="0">
              <a:lnSpc>
                <a:spcPct val="80000"/>
              </a:lnSpc>
              <a:spcBef>
                <a:spcPts val="0"/>
              </a:spcBef>
              <a:spcAft>
                <a:spcPts val="0"/>
              </a:spcAft>
              <a:buClr>
                <a:schemeClr val="lt2"/>
              </a:buClr>
              <a:buSzPts val="2400"/>
              <a:buFont typeface="Noto Sans Symbols"/>
              <a:buChar char="■"/>
            </a:pPr>
            <a:r>
              <a:rPr lang="en-US" sz="2400" b="0" i="0" u="none" strike="noStrike" cap="none">
                <a:solidFill>
                  <a:schemeClr val="dk1"/>
                </a:solidFill>
                <a:latin typeface="Arial"/>
                <a:ea typeface="Arial"/>
                <a:cs typeface="Arial"/>
                <a:sym typeface="Arial"/>
              </a:rPr>
              <a:t>All sources used must be listed on the works cited page.</a:t>
            </a:r>
            <a:endParaRPr sz="2400"/>
          </a:p>
          <a:p>
            <a:pPr marL="342900" marR="0" lvl="0" indent="-361950" algn="l" rtl="0">
              <a:lnSpc>
                <a:spcPct val="80000"/>
              </a:lnSpc>
              <a:spcBef>
                <a:spcPts val="560"/>
              </a:spcBef>
              <a:spcAft>
                <a:spcPts val="0"/>
              </a:spcAft>
              <a:buClr>
                <a:schemeClr val="lt2"/>
              </a:buClr>
              <a:buSzPts val="2400"/>
              <a:buFont typeface="Noto Sans Symbols"/>
              <a:buChar char="■"/>
            </a:pPr>
            <a:r>
              <a:rPr lang="en-US" sz="2400" b="0" i="0" u="none" strike="noStrike" cap="none">
                <a:solidFill>
                  <a:schemeClr val="dk1"/>
                </a:solidFill>
                <a:latin typeface="Arial"/>
                <a:ea typeface="Arial"/>
                <a:cs typeface="Arial"/>
                <a:sym typeface="Arial"/>
              </a:rPr>
              <a:t>Follow the format exactly.</a:t>
            </a:r>
            <a:endParaRPr sz="2400"/>
          </a:p>
          <a:p>
            <a:pPr marL="342900" marR="0" lvl="0" indent="-361950" algn="l" rtl="0">
              <a:lnSpc>
                <a:spcPct val="80000"/>
              </a:lnSpc>
              <a:spcBef>
                <a:spcPts val="560"/>
              </a:spcBef>
              <a:spcAft>
                <a:spcPts val="0"/>
              </a:spcAft>
              <a:buClr>
                <a:schemeClr val="lt2"/>
              </a:buClr>
              <a:buSzPts val="2400"/>
              <a:buFont typeface="Noto Sans Symbols"/>
              <a:buChar char="■"/>
            </a:pPr>
            <a:r>
              <a:rPr lang="en-US" sz="2400" b="0" i="0" u="none" strike="noStrike" cap="none">
                <a:solidFill>
                  <a:schemeClr val="dk1"/>
                </a:solidFill>
                <a:latin typeface="Arial"/>
                <a:ea typeface="Arial"/>
                <a:cs typeface="Arial"/>
                <a:sym typeface="Arial"/>
              </a:rPr>
              <a:t>If the first required item (usually the author) is missing from your source, start with the next required item (usually the title). This happens a lot with websites.</a:t>
            </a:r>
            <a:endParaRPr sz="2400"/>
          </a:p>
          <a:p>
            <a:pPr marL="342900" marR="0" lvl="0" indent="-361950" algn="l" rtl="0">
              <a:lnSpc>
                <a:spcPct val="80000"/>
              </a:lnSpc>
              <a:spcBef>
                <a:spcPts val="560"/>
              </a:spcBef>
              <a:spcAft>
                <a:spcPts val="0"/>
              </a:spcAft>
              <a:buClr>
                <a:schemeClr val="lt2"/>
              </a:buClr>
              <a:buSzPts val="2400"/>
              <a:buFont typeface="Noto Sans Symbols"/>
              <a:buChar char="■"/>
            </a:pPr>
            <a:r>
              <a:rPr lang="en-US" sz="2400" b="0" i="0" u="none" strike="noStrike" cap="none">
                <a:solidFill>
                  <a:schemeClr val="dk1"/>
                </a:solidFill>
                <a:latin typeface="Arial"/>
                <a:ea typeface="Arial"/>
                <a:cs typeface="Arial"/>
                <a:sym typeface="Arial"/>
              </a:rPr>
              <a:t>If there are more than three authors or editors, list only the first one followed by et al. (meaning </a:t>
            </a:r>
            <a:r>
              <a:rPr lang="en-US" sz="2400" b="0" i="1" u="none" strike="noStrike" cap="none">
                <a:solidFill>
                  <a:schemeClr val="dk1"/>
                </a:solidFill>
                <a:latin typeface="Arial"/>
                <a:ea typeface="Arial"/>
                <a:cs typeface="Arial"/>
                <a:sym typeface="Arial"/>
              </a:rPr>
              <a:t>and others</a:t>
            </a:r>
            <a:r>
              <a:rPr lang="en-US" sz="2400" b="0" i="0" u="none" strike="noStrike" cap="none">
                <a:solidFill>
                  <a:schemeClr val="dk1"/>
                </a:solidFill>
                <a:latin typeface="Arial"/>
                <a:ea typeface="Arial"/>
                <a:cs typeface="Arial"/>
                <a:sym typeface="Arial"/>
              </a:rPr>
              <a:t>).</a:t>
            </a:r>
            <a:endParaRPr sz="2400"/>
          </a:p>
          <a:p>
            <a:pPr marL="342900" marR="0" lvl="0" indent="-361950" algn="l" rtl="0">
              <a:lnSpc>
                <a:spcPct val="80000"/>
              </a:lnSpc>
              <a:spcBef>
                <a:spcPts val="560"/>
              </a:spcBef>
              <a:spcAft>
                <a:spcPts val="0"/>
              </a:spcAft>
              <a:buClr>
                <a:schemeClr val="lt2"/>
              </a:buClr>
              <a:buSzPts val="2400"/>
              <a:buFont typeface="Noto Sans Symbols"/>
              <a:buChar char="■"/>
            </a:pPr>
            <a:r>
              <a:rPr lang="en-US" sz="2400" b="0" i="0" u="none" strike="noStrike" cap="none">
                <a:solidFill>
                  <a:schemeClr val="dk1"/>
                </a:solidFill>
                <a:latin typeface="Arial"/>
                <a:ea typeface="Arial"/>
                <a:cs typeface="Arial"/>
                <a:sym typeface="Arial"/>
              </a:rPr>
              <a:t>Sources are always cited alphabetically.</a:t>
            </a:r>
            <a:endParaRPr sz="2400" b="0" i="0" u="none" strike="noStrike" cap="none">
              <a:solidFill>
                <a:schemeClr val="dk1"/>
              </a:solidFill>
              <a:latin typeface="Arial"/>
              <a:ea typeface="Arial"/>
              <a:cs typeface="Arial"/>
              <a:sym typeface="Arial"/>
            </a:endParaRPr>
          </a:p>
          <a:p>
            <a:pPr marL="342900" marR="0" lvl="0" indent="-361950" algn="l" rtl="0">
              <a:lnSpc>
                <a:spcPct val="80000"/>
              </a:lnSpc>
              <a:spcBef>
                <a:spcPts val="560"/>
              </a:spcBef>
              <a:spcAft>
                <a:spcPts val="0"/>
              </a:spcAft>
              <a:buClr>
                <a:schemeClr val="lt2"/>
              </a:buClr>
              <a:buSzPts val="2400"/>
              <a:buFont typeface="Noto Sans Symbols"/>
              <a:buChar char="■"/>
            </a:pPr>
            <a:r>
              <a:rPr lang="en-US" sz="2400"/>
              <a:t>Use a hanging indent</a:t>
            </a:r>
            <a:endParaRPr sz="2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Shape 210"/>
          <p:cNvSpPr txBox="1">
            <a:spLocks noGrp="1"/>
          </p:cNvSpPr>
          <p:nvPr>
            <p:ph type="title"/>
          </p:nvPr>
        </p:nvSpPr>
        <p:spPr>
          <a:xfrm>
            <a:off x="457200" y="457200"/>
            <a:ext cx="8229600" cy="315900"/>
          </a:xfrm>
          <a:prstGeom prst="rect">
            <a:avLst/>
          </a:prstGeom>
        </p:spPr>
        <p:txBody>
          <a:bodyPr spcFirstLastPara="1" wrap="square" lIns="91425" tIns="91425" rIns="91425" bIns="91425" anchor="ctr" anchorCtr="0">
            <a:noAutofit/>
          </a:bodyPr>
          <a:lstStyle/>
          <a:p>
            <a:pPr marL="0" lvl="0" indent="0" algn="ctr" rtl="0">
              <a:lnSpc>
                <a:spcPct val="115000"/>
              </a:lnSpc>
              <a:spcBef>
                <a:spcPts val="1200"/>
              </a:spcBef>
              <a:spcAft>
                <a:spcPts val="200"/>
              </a:spcAft>
              <a:buClr>
                <a:schemeClr val="dk1"/>
              </a:buClr>
              <a:buSzPts val="1100"/>
              <a:buFont typeface="Arial"/>
              <a:buNone/>
            </a:pPr>
            <a:r>
              <a:rPr lang="en-US" sz="2400" b="1"/>
              <a:t>Basic in-text citation rules</a:t>
            </a:r>
            <a:endParaRPr sz="2400"/>
          </a:p>
        </p:txBody>
      </p:sp>
      <p:sp>
        <p:nvSpPr>
          <p:cNvPr id="211" name="Shape 211"/>
          <p:cNvSpPr txBox="1">
            <a:spLocks noGrp="1"/>
          </p:cNvSpPr>
          <p:nvPr>
            <p:ph type="body" idx="1"/>
          </p:nvPr>
        </p:nvSpPr>
        <p:spPr>
          <a:xfrm>
            <a:off x="213600" y="908025"/>
            <a:ext cx="8780400" cy="49593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Clr>
                <a:schemeClr val="dk1"/>
              </a:buClr>
              <a:buSzPts val="1100"/>
              <a:buFont typeface="Arial"/>
              <a:buNone/>
            </a:pPr>
            <a:r>
              <a:rPr lang="en-US" sz="2400"/>
              <a:t>In MLA style, referring to the works of others in your text is done by using what is known as </a:t>
            </a:r>
            <a:r>
              <a:rPr lang="en-US" sz="2400" b="1"/>
              <a:t>parenthetical citation</a:t>
            </a:r>
            <a:r>
              <a:rPr lang="en-US" sz="2400"/>
              <a:t>. This method involves placing relevant source information in parentheses after a quote or a paraphrase.</a:t>
            </a:r>
            <a:endParaRPr sz="2400"/>
          </a:p>
          <a:p>
            <a:pPr marL="342900" lvl="0" indent="-190500">
              <a:spcBef>
                <a:spcPts val="640"/>
              </a:spcBef>
              <a:spcAft>
                <a:spcPts val="0"/>
              </a:spcAft>
              <a:buClr>
                <a:schemeClr val="dk1"/>
              </a:buClr>
              <a:buSzPts val="1100"/>
              <a:buFont typeface="Arial"/>
              <a:buNone/>
            </a:pPr>
            <a:r>
              <a:rPr lang="en-US" sz="2400" b="1"/>
              <a:t>General Guidelines</a:t>
            </a:r>
            <a:endParaRPr sz="2400" b="1"/>
          </a:p>
          <a:p>
            <a:pPr marL="457200" lvl="0" indent="-381000" rtl="0">
              <a:lnSpc>
                <a:spcPct val="115000"/>
              </a:lnSpc>
              <a:spcBef>
                <a:spcPts val="0"/>
              </a:spcBef>
              <a:spcAft>
                <a:spcPts val="0"/>
              </a:spcAft>
              <a:buClr>
                <a:schemeClr val="dk1"/>
              </a:buClr>
              <a:buSzPts val="2400"/>
              <a:buFont typeface="Arial"/>
              <a:buChar char="●"/>
            </a:pPr>
            <a:r>
              <a:rPr lang="en-US" sz="2400"/>
              <a:t>The source information required in a parenthetical citation depends (1.) upon the source medium (e.g. Print, Web, DVD) and (2.) upon the source’s entry on the Works Cited (bibliography) page.</a:t>
            </a:r>
            <a:endParaRPr sz="2400"/>
          </a:p>
          <a:p>
            <a:pPr marL="342900" lvl="0" indent="-190500">
              <a:spcBef>
                <a:spcPts val="640"/>
              </a:spcBef>
              <a:spcAft>
                <a:spcPts val="0"/>
              </a:spcAft>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Shape 216"/>
          <p:cNvSpPr txBox="1">
            <a:spLocks noGrp="1"/>
          </p:cNvSpPr>
          <p:nvPr>
            <p:ph type="title"/>
          </p:nvPr>
        </p:nvSpPr>
        <p:spPr>
          <a:xfrm>
            <a:off x="457200" y="457200"/>
            <a:ext cx="8229600" cy="417000"/>
          </a:xfrm>
          <a:prstGeom prst="rect">
            <a:avLst/>
          </a:prstGeom>
        </p:spPr>
        <p:txBody>
          <a:bodyPr spcFirstLastPara="1" wrap="square" lIns="91425" tIns="91425" rIns="91425" bIns="91425" anchor="ctr" anchorCtr="0">
            <a:noAutofit/>
          </a:bodyPr>
          <a:lstStyle/>
          <a:p>
            <a:pPr marL="0" lvl="0" indent="0" algn="ctr" rtl="0">
              <a:lnSpc>
                <a:spcPct val="115000"/>
              </a:lnSpc>
              <a:spcBef>
                <a:spcPts val="1200"/>
              </a:spcBef>
              <a:spcAft>
                <a:spcPts val="200"/>
              </a:spcAft>
              <a:buClr>
                <a:schemeClr val="dk1"/>
              </a:buClr>
              <a:buSzPts val="1100"/>
              <a:buFont typeface="Arial"/>
              <a:buNone/>
            </a:pPr>
            <a:r>
              <a:rPr lang="en-US" sz="2400" b="1"/>
              <a:t>Basic in-text citation rules cont</a:t>
            </a:r>
            <a:endParaRPr/>
          </a:p>
        </p:txBody>
      </p:sp>
      <p:sp>
        <p:nvSpPr>
          <p:cNvPr id="217" name="Shape 217"/>
          <p:cNvSpPr txBox="1">
            <a:spLocks noGrp="1"/>
          </p:cNvSpPr>
          <p:nvPr>
            <p:ph type="body" idx="1"/>
          </p:nvPr>
        </p:nvSpPr>
        <p:spPr>
          <a:xfrm>
            <a:off x="457200" y="1981200"/>
            <a:ext cx="8229600" cy="3886200"/>
          </a:xfrm>
          <a:prstGeom prst="rect">
            <a:avLst/>
          </a:prstGeom>
        </p:spPr>
        <p:txBody>
          <a:bodyPr spcFirstLastPara="1" wrap="square" lIns="91425" tIns="91425" rIns="91425" bIns="91425" anchor="t" anchorCtr="0">
            <a:noAutofit/>
          </a:bodyPr>
          <a:lstStyle/>
          <a:p>
            <a:pPr marL="457200" lvl="0" indent="-381000" rtl="0">
              <a:lnSpc>
                <a:spcPct val="115000"/>
              </a:lnSpc>
              <a:spcBef>
                <a:spcPts val="0"/>
              </a:spcBef>
              <a:spcAft>
                <a:spcPts val="0"/>
              </a:spcAft>
              <a:buClr>
                <a:schemeClr val="dk1"/>
              </a:buClr>
              <a:buSzPts val="2400"/>
              <a:buFont typeface="Arial"/>
              <a:buChar char="●"/>
            </a:pPr>
            <a:r>
              <a:rPr lang="en-US" sz="2400"/>
              <a:t>Any source information that you provide in-text must correspond to the source information on the Works Cited page. More specifically, whatever signal word or phrase you provide to your readers in the text, must be the first thing that appears on the left-hand margin of the corresponding entry in the Works Cited List.</a:t>
            </a:r>
            <a:endParaRPr sz="2400"/>
          </a:p>
          <a:p>
            <a:pPr marL="342900" lvl="0" indent="-190500">
              <a:spcBef>
                <a:spcPts val="640"/>
              </a:spcBef>
              <a:spcAft>
                <a:spcPts val="0"/>
              </a:spcAft>
              <a:buClr>
                <a:schemeClr val="dk1"/>
              </a:buClr>
              <a:buSzPts val="1100"/>
              <a:buFont typeface="Arial"/>
              <a:buNone/>
            </a:pPr>
            <a:endParaRPr/>
          </a:p>
          <a:p>
            <a:pPr marL="342900" lvl="0" indent="-190500">
              <a:spcBef>
                <a:spcPts val="640"/>
              </a:spcBef>
              <a:spcAft>
                <a:spcPts val="0"/>
              </a:spcAft>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a:spLocks noGrp="1"/>
          </p:cNvSpPr>
          <p:nvPr>
            <p:ph type="title"/>
          </p:nvPr>
        </p:nvSpPr>
        <p:spPr>
          <a:xfrm>
            <a:off x="457200" y="457200"/>
            <a:ext cx="8229600" cy="473400"/>
          </a:xfrm>
          <a:prstGeom prst="rect">
            <a:avLst/>
          </a:prstGeom>
        </p:spPr>
        <p:txBody>
          <a:bodyPr spcFirstLastPara="1" wrap="square" lIns="91425" tIns="91425" rIns="91425" bIns="91425" anchor="ctr" anchorCtr="0">
            <a:noAutofit/>
          </a:bodyPr>
          <a:lstStyle/>
          <a:p>
            <a:pPr marL="0" lvl="0" indent="0" algn="ctr" rtl="0">
              <a:lnSpc>
                <a:spcPct val="115000"/>
              </a:lnSpc>
              <a:spcBef>
                <a:spcPts val="1200"/>
              </a:spcBef>
              <a:spcAft>
                <a:spcPts val="200"/>
              </a:spcAft>
              <a:buClr>
                <a:schemeClr val="dk1"/>
              </a:buClr>
              <a:buSzPts val="1100"/>
              <a:buFont typeface="Arial"/>
              <a:buNone/>
            </a:pPr>
            <a:r>
              <a:rPr lang="en-US" sz="2400" b="1"/>
              <a:t>Creating in-text citations </a:t>
            </a:r>
            <a:endParaRPr sz="2400"/>
          </a:p>
        </p:txBody>
      </p:sp>
      <p:sp>
        <p:nvSpPr>
          <p:cNvPr id="223" name="Shape 223"/>
          <p:cNvSpPr txBox="1">
            <a:spLocks noGrp="1"/>
          </p:cNvSpPr>
          <p:nvPr>
            <p:ph type="body" idx="1"/>
          </p:nvPr>
        </p:nvSpPr>
        <p:spPr>
          <a:xfrm>
            <a:off x="78700" y="930600"/>
            <a:ext cx="8949000" cy="59274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Clr>
                <a:schemeClr val="dk1"/>
              </a:buClr>
              <a:buSzPts val="1100"/>
              <a:buFont typeface="Arial"/>
              <a:buNone/>
            </a:pPr>
            <a:r>
              <a:rPr lang="en-US" sz="2400"/>
              <a:t>The in-text citation is a brief reference within your text that indicates the source you consulted. It should properly attribute any ideas, paraphrases, or direct quotations to your source, and should direct readers to the entry in the list of works cited. For the most part, an in-text citation is the </a:t>
            </a:r>
            <a:r>
              <a:rPr lang="en-US" sz="2400" b="1"/>
              <a:t>author’s name and page number (or just the page number, if the author is named in the sentence) in parentheses</a:t>
            </a:r>
            <a:r>
              <a:rPr lang="en-US" sz="2400"/>
              <a:t>:</a:t>
            </a:r>
            <a:endParaRPr sz="2400"/>
          </a:p>
          <a:p>
            <a:pPr marL="342900" lvl="0" indent="-190500">
              <a:spcBef>
                <a:spcPts val="640"/>
              </a:spcBef>
              <a:spcAft>
                <a:spcPts val="0"/>
              </a:spcAft>
              <a:buClr>
                <a:schemeClr val="dk1"/>
              </a:buClr>
              <a:buSzPts val="1100"/>
              <a:buFont typeface="Arial"/>
              <a:buNone/>
            </a:pPr>
            <a:r>
              <a:rPr lang="en-US" sz="2400"/>
              <a:t>Imperialism is “the practice, the theory, and the attitudes of a dominating metropolitan center ruling a distant territory” (</a:t>
            </a:r>
            <a:r>
              <a:rPr lang="en-US" sz="2400" b="1"/>
              <a:t>Said 9</a:t>
            </a:r>
            <a:r>
              <a:rPr lang="en-US" sz="2400"/>
              <a:t>).</a:t>
            </a:r>
            <a:endParaRPr sz="2400"/>
          </a:p>
          <a:p>
            <a:pPr marL="342900" lvl="0" indent="-190500">
              <a:spcBef>
                <a:spcPts val="640"/>
              </a:spcBef>
              <a:spcAft>
                <a:spcPts val="0"/>
              </a:spcAft>
              <a:buClr>
                <a:schemeClr val="dk1"/>
              </a:buClr>
              <a:buSzPts val="1100"/>
              <a:buFont typeface="Arial"/>
              <a:buNone/>
            </a:pPr>
            <a:r>
              <a:rPr lang="en-US" sz="2400"/>
              <a:t>or</a:t>
            </a:r>
            <a:endParaRPr sz="2400"/>
          </a:p>
          <a:p>
            <a:pPr marL="342900" lvl="0" indent="-190500">
              <a:spcBef>
                <a:spcPts val="640"/>
              </a:spcBef>
              <a:spcAft>
                <a:spcPts val="0"/>
              </a:spcAft>
              <a:buClr>
                <a:schemeClr val="dk1"/>
              </a:buClr>
              <a:buSzPts val="1100"/>
              <a:buFont typeface="Arial"/>
              <a:buNone/>
            </a:pPr>
            <a:r>
              <a:rPr lang="en-US" sz="2400"/>
              <a:t>According to </a:t>
            </a:r>
            <a:r>
              <a:rPr lang="en-US" sz="2400" b="1"/>
              <a:t>Edward W. Said</a:t>
            </a:r>
            <a:r>
              <a:rPr lang="en-US" sz="2400"/>
              <a:t>, imperialism is defined by “the practice, the theory, and the attitudes of a dominating metropolitan center ruling a distant territory” (</a:t>
            </a:r>
            <a:r>
              <a:rPr lang="en-US" sz="2400" b="1"/>
              <a:t>9</a:t>
            </a:r>
            <a:r>
              <a:rPr lang="en-US" sz="2400"/>
              <a:t>).</a:t>
            </a:r>
            <a:endParaRPr sz="2400"/>
          </a:p>
          <a:p>
            <a:pPr marL="342900" lvl="0" indent="-190500">
              <a:spcBef>
                <a:spcPts val="64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457200" y="457200"/>
            <a:ext cx="8229600" cy="13716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Font typeface="Arial"/>
              <a:buNone/>
            </a:pPr>
            <a:r>
              <a:rPr lang="en-US" sz="2400" b="0" i="0" u="none" strike="noStrike" cap="none">
                <a:solidFill>
                  <a:schemeClr val="dk1"/>
                </a:solidFill>
                <a:latin typeface="Arial"/>
                <a:ea typeface="Arial"/>
                <a:cs typeface="Arial"/>
                <a:sym typeface="Arial"/>
              </a:rPr>
              <a:t>MLA AT A GLANCE</a:t>
            </a:r>
            <a:endParaRPr sz="2400"/>
          </a:p>
        </p:txBody>
      </p:sp>
      <p:sp>
        <p:nvSpPr>
          <p:cNvPr id="121" name="Shape 121"/>
          <p:cNvSpPr txBox="1">
            <a:spLocks noGrp="1"/>
          </p:cNvSpPr>
          <p:nvPr>
            <p:ph type="body" idx="1"/>
          </p:nvPr>
        </p:nvSpPr>
        <p:spPr>
          <a:xfrm>
            <a:off x="457200" y="1600200"/>
            <a:ext cx="8229600" cy="5257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lt2"/>
              </a:buClr>
              <a:buSzPts val="2400"/>
              <a:buFont typeface="Noto Sans Symbols"/>
              <a:buChar char="■"/>
            </a:pPr>
            <a:r>
              <a:rPr lang="en-US" sz="2400" b="0" i="0" u="none" strike="noStrike" cap="none">
                <a:solidFill>
                  <a:schemeClr val="dk1"/>
                </a:solidFill>
                <a:latin typeface="Arial"/>
                <a:ea typeface="Arial"/>
                <a:cs typeface="Arial"/>
                <a:sym typeface="Arial"/>
              </a:rPr>
              <a:t>MLA is a format, you may not deviate from the format or you risk plagiarism</a:t>
            </a:r>
            <a:endParaRPr sz="2400"/>
          </a:p>
          <a:p>
            <a:pPr marL="342900" marR="0" lvl="0" indent="-342900" algn="l" rtl="0">
              <a:lnSpc>
                <a:spcPct val="100000"/>
              </a:lnSpc>
              <a:spcBef>
                <a:spcPts val="640"/>
              </a:spcBef>
              <a:spcAft>
                <a:spcPts val="0"/>
              </a:spcAft>
              <a:buClr>
                <a:schemeClr val="lt2"/>
              </a:buClr>
              <a:buSzPts val="2400"/>
              <a:buFont typeface="Noto Sans Symbols"/>
              <a:buChar char="■"/>
            </a:pPr>
            <a:r>
              <a:rPr lang="en-US" sz="2400" b="0" i="0" u="none" strike="noStrike" cap="none">
                <a:solidFill>
                  <a:schemeClr val="dk1"/>
                </a:solidFill>
                <a:latin typeface="Arial"/>
                <a:ea typeface="Arial"/>
                <a:cs typeface="Arial"/>
                <a:sym typeface="Arial"/>
              </a:rPr>
              <a:t>Think of it as fill in the blank.</a:t>
            </a:r>
            <a:endParaRPr sz="2400"/>
          </a:p>
          <a:p>
            <a:pPr marL="342900" marR="0" lvl="0" indent="-342900" algn="l" rtl="0">
              <a:lnSpc>
                <a:spcPct val="100000"/>
              </a:lnSpc>
              <a:spcBef>
                <a:spcPts val="640"/>
              </a:spcBef>
              <a:spcAft>
                <a:spcPts val="0"/>
              </a:spcAft>
              <a:buClr>
                <a:schemeClr val="lt2"/>
              </a:buClr>
              <a:buSzPts val="2400"/>
              <a:buFont typeface="Noto Sans Symbols"/>
              <a:buChar char="■"/>
            </a:pPr>
            <a:r>
              <a:rPr lang="en-US" sz="2400" b="0" i="0" u="none" strike="noStrike" cap="none">
                <a:solidFill>
                  <a:schemeClr val="dk1"/>
                </a:solidFill>
                <a:latin typeface="Arial"/>
                <a:ea typeface="Arial"/>
                <a:cs typeface="Arial"/>
                <a:sym typeface="Arial"/>
              </a:rPr>
              <a:t>Capitalization, punctuation, spacing, and spelling are all important.  Double, triple, quadruple check.</a:t>
            </a:r>
            <a:endParaRPr sz="2400"/>
          </a:p>
          <a:p>
            <a:pPr marL="342900" marR="0" lvl="0" indent="-342900" algn="l" rtl="0">
              <a:lnSpc>
                <a:spcPct val="100000"/>
              </a:lnSpc>
              <a:spcBef>
                <a:spcPts val="640"/>
              </a:spcBef>
              <a:spcAft>
                <a:spcPts val="0"/>
              </a:spcAft>
              <a:buClr>
                <a:schemeClr val="lt2"/>
              </a:buClr>
              <a:buSzPts val="2400"/>
              <a:buFont typeface="Noto Sans Symbols"/>
              <a:buChar char="■"/>
            </a:pPr>
            <a:r>
              <a:rPr lang="en-US" sz="2400" b="0" i="0" u="none" strike="noStrike" cap="none">
                <a:solidFill>
                  <a:schemeClr val="dk1"/>
                </a:solidFill>
                <a:latin typeface="Arial"/>
                <a:ea typeface="Arial"/>
                <a:cs typeface="Arial"/>
                <a:sym typeface="Arial"/>
              </a:rPr>
              <a:t>MLA has 3 main components:  works cited, parenthetical citations, and page formatting.  </a:t>
            </a:r>
            <a:endParaRPr sz="2400"/>
          </a:p>
          <a:p>
            <a:pPr marL="342900" marR="0" lvl="0" indent="-190500" algn="l" rtl="0">
              <a:spcBef>
                <a:spcPts val="640"/>
              </a:spcBef>
              <a:spcAft>
                <a:spcPts val="0"/>
              </a:spcAft>
              <a:buClr>
                <a:schemeClr val="lt2"/>
              </a:buClr>
              <a:buSzPts val="2400"/>
              <a:buFont typeface="Noto Sans Symbols"/>
              <a:buNone/>
            </a:pPr>
            <a:endParaRPr sz="3200" b="0" i="0" u="none" strike="noStrike" cap="none">
              <a:solidFill>
                <a:schemeClr val="dk1"/>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Shape 228"/>
          <p:cNvSpPr txBox="1">
            <a:spLocks noGrp="1"/>
          </p:cNvSpPr>
          <p:nvPr>
            <p:ph type="title"/>
          </p:nvPr>
        </p:nvSpPr>
        <p:spPr>
          <a:xfrm>
            <a:off x="457200" y="457200"/>
            <a:ext cx="8229600" cy="462000"/>
          </a:xfrm>
          <a:prstGeom prst="rect">
            <a:avLst/>
          </a:prstGeom>
        </p:spPr>
        <p:txBody>
          <a:bodyPr spcFirstLastPara="1" wrap="square" lIns="91425" tIns="91425" rIns="91425" bIns="91425" anchor="ctr" anchorCtr="0">
            <a:noAutofit/>
          </a:bodyPr>
          <a:lstStyle/>
          <a:p>
            <a:pPr marL="0" lvl="0" indent="0" algn="ctr" rtl="0">
              <a:lnSpc>
                <a:spcPct val="115000"/>
              </a:lnSpc>
              <a:spcBef>
                <a:spcPts val="1200"/>
              </a:spcBef>
              <a:spcAft>
                <a:spcPts val="200"/>
              </a:spcAft>
              <a:buClr>
                <a:schemeClr val="dk1"/>
              </a:buClr>
              <a:buSzPts val="1100"/>
              <a:buFont typeface="Arial"/>
              <a:buNone/>
            </a:pPr>
            <a:r>
              <a:rPr lang="en-US" sz="2400" b="1"/>
              <a:t>Long quotations</a:t>
            </a:r>
            <a:endParaRPr sz="2400"/>
          </a:p>
        </p:txBody>
      </p:sp>
      <p:sp>
        <p:nvSpPr>
          <p:cNvPr id="229" name="Shape 229"/>
          <p:cNvSpPr txBox="1">
            <a:spLocks noGrp="1"/>
          </p:cNvSpPr>
          <p:nvPr>
            <p:ph type="body" idx="1"/>
          </p:nvPr>
        </p:nvSpPr>
        <p:spPr>
          <a:xfrm>
            <a:off x="202375" y="919200"/>
            <a:ext cx="8847900" cy="49482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Clr>
                <a:schemeClr val="dk1"/>
              </a:buClr>
              <a:buSzPts val="1100"/>
              <a:buFont typeface="Arial"/>
              <a:buNone/>
            </a:pPr>
            <a:r>
              <a:rPr lang="en-US" sz="2400"/>
              <a:t>For quotations that are more than four lines of prose or three lines of verse, place quotations in a free-standing block of text and omit quotation marks. Start the quotation on a new line, with the entire quote indented </a:t>
            </a:r>
            <a:r>
              <a:rPr lang="en-US" sz="2400" b="1"/>
              <a:t>½ inch</a:t>
            </a:r>
            <a:r>
              <a:rPr lang="en-US" sz="2400"/>
              <a:t> from the left margin; maintain double-spacing.  Your parenthetical citation should come </a:t>
            </a:r>
            <a:r>
              <a:rPr lang="en-US" sz="2400" b="1"/>
              <a:t>after</a:t>
            </a:r>
            <a:r>
              <a:rPr lang="en-US" sz="2400"/>
              <a:t> the closing punctuation mark. </a:t>
            </a:r>
            <a:endParaRPr sz="2400"/>
          </a:p>
          <a:p>
            <a:pPr marL="342900" lvl="0" indent="-190500">
              <a:spcBef>
                <a:spcPts val="640"/>
              </a:spcBef>
              <a:spcAft>
                <a:spcPts val="0"/>
              </a:spcAft>
              <a:buNone/>
            </a:pP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Shape 234"/>
          <p:cNvSpPr txBox="1">
            <a:spLocks noGrp="1"/>
          </p:cNvSpPr>
          <p:nvPr>
            <p:ph type="title"/>
          </p:nvPr>
        </p:nvSpPr>
        <p:spPr>
          <a:xfrm>
            <a:off x="457200" y="457200"/>
            <a:ext cx="8229600" cy="630600"/>
          </a:xfrm>
          <a:prstGeom prst="rect">
            <a:avLst/>
          </a:prstGeom>
        </p:spPr>
        <p:txBody>
          <a:bodyPr spcFirstLastPara="1" wrap="square" lIns="91425" tIns="91425" rIns="91425" bIns="91425" anchor="ctr" anchorCtr="0">
            <a:noAutofit/>
          </a:bodyPr>
          <a:lstStyle/>
          <a:p>
            <a:pPr marL="0" lvl="0" indent="0" algn="ctr" rtl="0">
              <a:lnSpc>
                <a:spcPct val="115000"/>
              </a:lnSpc>
              <a:spcBef>
                <a:spcPts val="1200"/>
              </a:spcBef>
              <a:spcAft>
                <a:spcPts val="200"/>
              </a:spcAft>
              <a:buClr>
                <a:schemeClr val="dk1"/>
              </a:buClr>
              <a:buSzPts val="1100"/>
              <a:buFont typeface="Arial"/>
              <a:buNone/>
            </a:pPr>
            <a:r>
              <a:rPr lang="en-US" sz="2400" b="1"/>
              <a:t>Long quotations cont</a:t>
            </a:r>
            <a:endParaRPr/>
          </a:p>
        </p:txBody>
      </p:sp>
      <p:sp>
        <p:nvSpPr>
          <p:cNvPr id="235" name="Shape 235"/>
          <p:cNvSpPr txBox="1">
            <a:spLocks noGrp="1"/>
          </p:cNvSpPr>
          <p:nvPr>
            <p:ph type="body" idx="1"/>
          </p:nvPr>
        </p:nvSpPr>
        <p:spPr>
          <a:xfrm>
            <a:off x="213600" y="1211575"/>
            <a:ext cx="8769300" cy="5407800"/>
          </a:xfrm>
          <a:prstGeom prst="rect">
            <a:avLst/>
          </a:prstGeom>
        </p:spPr>
        <p:txBody>
          <a:bodyPr spcFirstLastPara="1" wrap="square" lIns="91425" tIns="91425" rIns="91425" bIns="91425" anchor="t" anchorCtr="0">
            <a:noAutofit/>
          </a:bodyPr>
          <a:lstStyle/>
          <a:p>
            <a:pPr marL="342900" lvl="0" indent="-190500">
              <a:spcBef>
                <a:spcPts val="640"/>
              </a:spcBef>
              <a:spcAft>
                <a:spcPts val="0"/>
              </a:spcAft>
              <a:buNone/>
            </a:pPr>
            <a:r>
              <a:rPr lang="en-US" sz="2400"/>
              <a:t>For example, when citing more than four lines of prose, use the following examples:</a:t>
            </a:r>
            <a:endParaRPr sz="2400"/>
          </a:p>
          <a:p>
            <a:pPr marL="342900" lvl="0" indent="-190500">
              <a:spcBef>
                <a:spcPts val="640"/>
              </a:spcBef>
              <a:spcAft>
                <a:spcPts val="0"/>
              </a:spcAft>
              <a:buClr>
                <a:schemeClr val="dk1"/>
              </a:buClr>
              <a:buSzPts val="1100"/>
              <a:buFont typeface="Arial"/>
              <a:buNone/>
            </a:pPr>
            <a:endParaRPr sz="2400"/>
          </a:p>
          <a:p>
            <a:pPr marL="342900" lvl="0" indent="-190500">
              <a:lnSpc>
                <a:spcPct val="200000"/>
              </a:lnSpc>
              <a:spcBef>
                <a:spcPts val="640"/>
              </a:spcBef>
              <a:spcAft>
                <a:spcPts val="0"/>
              </a:spcAft>
              <a:buClr>
                <a:schemeClr val="dk1"/>
              </a:buClr>
              <a:buSzPts val="1100"/>
              <a:buFont typeface="Arial"/>
              <a:buNone/>
            </a:pPr>
            <a:r>
              <a:rPr lang="en-US" sz="1400"/>
              <a:t>Nelly Dean treats Heathcliff poorly and dehumanizes him throughout her narration:</a:t>
            </a:r>
            <a:endParaRPr sz="1400"/>
          </a:p>
          <a:p>
            <a:pPr marL="800100" lvl="0" indent="-190500">
              <a:lnSpc>
                <a:spcPct val="200000"/>
              </a:lnSpc>
              <a:spcBef>
                <a:spcPts val="640"/>
              </a:spcBef>
              <a:spcAft>
                <a:spcPts val="0"/>
              </a:spcAft>
              <a:buClr>
                <a:schemeClr val="dk1"/>
              </a:buClr>
              <a:buSzPts val="1100"/>
              <a:buFont typeface="Arial"/>
              <a:buNone/>
            </a:pPr>
            <a:r>
              <a:rPr lang="en-US" sz="1400"/>
              <a:t>   They entirely refused to have it in bed with them, or even in their room, and I had no more sense, so, I put it on the landing of the stairs, hoping it would be gone on the morrow. By chance, or else attracted by hearing his voice, it crept to Mr. Earnshaw's door, and there he found it on quitting his chamber. Inquiries were made as to how it got there; I was obliged to confess, and in recompense for my cowardice and inhumanity was sent out of the house. (Bronte 78)</a:t>
            </a:r>
            <a:endParaRPr sz="1400"/>
          </a:p>
          <a:p>
            <a:pPr marL="342900" lvl="0" indent="-190500">
              <a:spcBef>
                <a:spcPts val="640"/>
              </a:spcBef>
              <a:spcAft>
                <a:spcPts val="0"/>
              </a:spcAft>
              <a:buNone/>
            </a:pPr>
            <a:endParaRPr sz="14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Shape 240"/>
          <p:cNvSpPr txBox="1">
            <a:spLocks noGrp="1"/>
          </p:cNvSpPr>
          <p:nvPr>
            <p:ph type="title"/>
          </p:nvPr>
        </p:nvSpPr>
        <p:spPr>
          <a:xfrm>
            <a:off x="457200" y="457200"/>
            <a:ext cx="8229600" cy="1371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Font typeface="Arial"/>
              <a:buNone/>
            </a:pPr>
            <a:r>
              <a:rPr lang="en-US" sz="2800" b="0" i="0" u="none" strike="noStrike" cap="none">
                <a:solidFill>
                  <a:schemeClr val="dk1"/>
                </a:solidFill>
                <a:latin typeface="Arial"/>
                <a:ea typeface="Arial"/>
                <a:cs typeface="Arial"/>
                <a:sym typeface="Arial"/>
              </a:rPr>
              <a:t>Parenthetical Citations Tips</a:t>
            </a:r>
            <a:endParaRPr/>
          </a:p>
        </p:txBody>
      </p:sp>
      <p:sp>
        <p:nvSpPr>
          <p:cNvPr id="241" name="Shape 241"/>
          <p:cNvSpPr txBox="1">
            <a:spLocks noGrp="1"/>
          </p:cNvSpPr>
          <p:nvPr>
            <p:ph type="body" idx="1"/>
          </p:nvPr>
        </p:nvSpPr>
        <p:spPr>
          <a:xfrm>
            <a:off x="457200" y="1600200"/>
            <a:ext cx="8229600" cy="51054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lt2"/>
              </a:buClr>
              <a:buSzPts val="1800"/>
              <a:buFont typeface="Noto Sans Symbols"/>
              <a:buChar char="■"/>
            </a:pPr>
            <a:r>
              <a:rPr lang="en-US" sz="2400" b="0" i="0" u="none" strike="noStrike" cap="none">
                <a:solidFill>
                  <a:schemeClr val="dk1"/>
                </a:solidFill>
                <a:latin typeface="Arial"/>
                <a:ea typeface="Arial"/>
                <a:cs typeface="Arial"/>
                <a:sym typeface="Arial"/>
              </a:rPr>
              <a:t>The </a:t>
            </a:r>
            <a:r>
              <a:rPr lang="en-US" sz="2400" b="1" i="0" u="none" strike="noStrike" cap="none">
                <a:solidFill>
                  <a:schemeClr val="dk1"/>
                </a:solidFill>
                <a:latin typeface="Arial"/>
                <a:ea typeface="Arial"/>
                <a:cs typeface="Arial"/>
                <a:sym typeface="Arial"/>
              </a:rPr>
              <a:t>parenthetical citation</a:t>
            </a:r>
            <a:r>
              <a:rPr lang="en-US" sz="2400" b="0" i="0" u="none" strike="noStrike" cap="none">
                <a:solidFill>
                  <a:schemeClr val="dk1"/>
                </a:solidFill>
                <a:latin typeface="Arial"/>
                <a:ea typeface="Arial"/>
                <a:cs typeface="Arial"/>
                <a:sym typeface="Arial"/>
              </a:rPr>
              <a:t> appears outside the quoted material. </a:t>
            </a:r>
            <a:endParaRPr/>
          </a:p>
          <a:p>
            <a:pPr marL="342900" marR="0" lvl="0" indent="-342900" algn="l" rtl="0">
              <a:lnSpc>
                <a:spcPct val="90000"/>
              </a:lnSpc>
              <a:spcBef>
                <a:spcPts val="480"/>
              </a:spcBef>
              <a:spcAft>
                <a:spcPts val="0"/>
              </a:spcAft>
              <a:buClr>
                <a:schemeClr val="lt2"/>
              </a:buClr>
              <a:buSzPts val="1800"/>
              <a:buFont typeface="Noto Sans Symbols"/>
              <a:buChar char="■"/>
            </a:pPr>
            <a:r>
              <a:rPr lang="en-US" sz="2400" b="0" i="0" u="none" strike="noStrike" cap="none">
                <a:solidFill>
                  <a:schemeClr val="dk1"/>
                </a:solidFill>
                <a:latin typeface="Arial"/>
                <a:ea typeface="Arial"/>
                <a:cs typeface="Arial"/>
                <a:sym typeface="Arial"/>
              </a:rPr>
              <a:t>The period that ends the sentence comes </a:t>
            </a:r>
            <a:r>
              <a:rPr lang="en-US" sz="2400" b="1" i="0" u="none" strike="noStrike" cap="none">
                <a:solidFill>
                  <a:schemeClr val="dk1"/>
                </a:solidFill>
                <a:latin typeface="Arial"/>
                <a:ea typeface="Arial"/>
                <a:cs typeface="Arial"/>
                <a:sym typeface="Arial"/>
              </a:rPr>
              <a:t>after the close parenthesis</a:t>
            </a:r>
            <a:r>
              <a:rPr lang="en-US" sz="2400" b="0" i="0" u="none" strike="noStrike" cap="none">
                <a:solidFill>
                  <a:schemeClr val="dk1"/>
                </a:solidFill>
                <a:latin typeface="Arial"/>
                <a:ea typeface="Arial"/>
                <a:cs typeface="Arial"/>
                <a:sym typeface="Arial"/>
              </a:rPr>
              <a:t>. (This is different from </a:t>
            </a:r>
            <a:r>
              <a:rPr lang="en-US" sz="2400"/>
              <a:t>long</a:t>
            </a:r>
            <a:r>
              <a:rPr lang="en-US" sz="2400" b="0" i="0" u="none" strike="noStrike" cap="none">
                <a:solidFill>
                  <a:schemeClr val="dk1"/>
                </a:solidFill>
                <a:latin typeface="Arial"/>
                <a:ea typeface="Arial"/>
                <a:cs typeface="Arial"/>
                <a:sym typeface="Arial"/>
              </a:rPr>
              <a:t> quotes) For </a:t>
            </a:r>
            <a:r>
              <a:rPr lang="en-US" sz="2400"/>
              <a:t>long</a:t>
            </a:r>
            <a:r>
              <a:rPr lang="en-US" sz="2400" b="0" i="0" u="none" strike="noStrike" cap="none">
                <a:solidFill>
                  <a:schemeClr val="dk1"/>
                </a:solidFill>
                <a:latin typeface="Arial"/>
                <a:ea typeface="Arial"/>
                <a:cs typeface="Arial"/>
                <a:sym typeface="Arial"/>
              </a:rPr>
              <a:t> quotes place the </a:t>
            </a:r>
            <a:r>
              <a:rPr lang="en-US" sz="2400" b="1" i="0" u="none" strike="noStrike" cap="none">
                <a:solidFill>
                  <a:schemeClr val="dk1"/>
                </a:solidFill>
                <a:latin typeface="Arial"/>
                <a:ea typeface="Arial"/>
                <a:cs typeface="Arial"/>
                <a:sym typeface="Arial"/>
              </a:rPr>
              <a:t>parenthetical citation</a:t>
            </a:r>
            <a:r>
              <a:rPr lang="en-US" sz="2400" b="0" i="0" u="none" strike="noStrike" cap="none">
                <a:solidFill>
                  <a:schemeClr val="dk1"/>
                </a:solidFill>
                <a:latin typeface="Arial"/>
                <a:ea typeface="Arial"/>
                <a:cs typeface="Arial"/>
                <a:sym typeface="Arial"/>
              </a:rPr>
              <a:t> (the author’s name and the page number) </a:t>
            </a:r>
            <a:r>
              <a:rPr lang="en-US" sz="2400" b="1" i="0" u="none" strike="noStrike" cap="none">
                <a:solidFill>
                  <a:schemeClr val="dk1"/>
                </a:solidFill>
                <a:latin typeface="Arial"/>
                <a:ea typeface="Arial"/>
                <a:cs typeface="Arial"/>
                <a:sym typeface="Arial"/>
              </a:rPr>
              <a:t>after the period</a:t>
            </a:r>
            <a:r>
              <a:rPr lang="en-US" sz="2400" b="0" i="0" u="none" strike="noStrike" cap="none">
                <a:solidFill>
                  <a:schemeClr val="dk1"/>
                </a:solidFill>
                <a:latin typeface="Arial"/>
                <a:ea typeface="Arial"/>
                <a:cs typeface="Arial"/>
                <a:sym typeface="Arial"/>
              </a:rPr>
              <a:t>. </a:t>
            </a:r>
            <a:endParaRPr/>
          </a:p>
          <a:p>
            <a:pPr marL="342900" marR="0" lvl="0" indent="-342900" algn="l" rtl="0">
              <a:lnSpc>
                <a:spcPct val="90000"/>
              </a:lnSpc>
              <a:spcBef>
                <a:spcPts val="480"/>
              </a:spcBef>
              <a:spcAft>
                <a:spcPts val="0"/>
              </a:spcAft>
              <a:buClr>
                <a:schemeClr val="lt2"/>
              </a:buClr>
              <a:buSzPts val="1800"/>
              <a:buFont typeface="Noto Sans Symbols"/>
              <a:buChar char="■"/>
            </a:pPr>
            <a:r>
              <a:rPr lang="en-US" sz="2400" b="0" i="0" u="none" strike="noStrike" cap="none">
                <a:solidFill>
                  <a:schemeClr val="dk1"/>
                </a:solidFill>
                <a:latin typeface="Arial"/>
                <a:ea typeface="Arial"/>
                <a:cs typeface="Arial"/>
                <a:sym typeface="Arial"/>
              </a:rPr>
              <a:t>Put brackets [ ] around any changes you make to a direct quote. </a:t>
            </a:r>
            <a:endParaRPr/>
          </a:p>
          <a:p>
            <a:pPr marL="342900" marR="0" lvl="0" indent="-342900" algn="l" rtl="0">
              <a:lnSpc>
                <a:spcPct val="90000"/>
              </a:lnSpc>
              <a:spcBef>
                <a:spcPts val="480"/>
              </a:spcBef>
              <a:spcAft>
                <a:spcPts val="0"/>
              </a:spcAft>
              <a:buClr>
                <a:schemeClr val="lt2"/>
              </a:buClr>
              <a:buSzPts val="1800"/>
              <a:buFont typeface="Noto Sans Symbols"/>
              <a:buChar char="■"/>
            </a:pPr>
            <a:r>
              <a:rPr lang="en-US" sz="2400" b="0" i="0" u="none" strike="noStrike" cap="none">
                <a:solidFill>
                  <a:schemeClr val="dk1"/>
                </a:solidFill>
                <a:latin typeface="Arial"/>
                <a:ea typeface="Arial"/>
                <a:cs typeface="Arial"/>
                <a:sym typeface="Arial"/>
              </a:rPr>
              <a:t>There is </a:t>
            </a:r>
            <a:r>
              <a:rPr lang="en-US" sz="2400" b="1" i="0" u="none" strike="noStrike" cap="none">
                <a:solidFill>
                  <a:schemeClr val="dk1"/>
                </a:solidFill>
                <a:latin typeface="Arial"/>
                <a:ea typeface="Arial"/>
                <a:cs typeface="Arial"/>
                <a:sym typeface="Arial"/>
              </a:rPr>
              <a:t>no comma </a:t>
            </a:r>
            <a:r>
              <a:rPr lang="en-US" sz="2400" b="0" i="0" u="none" strike="noStrike" cap="none">
                <a:solidFill>
                  <a:schemeClr val="dk1"/>
                </a:solidFill>
                <a:latin typeface="Arial"/>
                <a:ea typeface="Arial"/>
                <a:cs typeface="Arial"/>
                <a:sym typeface="Arial"/>
              </a:rPr>
              <a:t>between the author’s name and the page number.</a:t>
            </a:r>
            <a:endParaRPr/>
          </a:p>
          <a:p>
            <a:pPr marL="342900" marR="0" lvl="0" indent="-342900" algn="l" rtl="0">
              <a:lnSpc>
                <a:spcPct val="90000"/>
              </a:lnSpc>
              <a:spcBef>
                <a:spcPts val="480"/>
              </a:spcBef>
              <a:spcAft>
                <a:spcPts val="0"/>
              </a:spcAft>
              <a:buClr>
                <a:schemeClr val="lt2"/>
              </a:buClr>
              <a:buSzPts val="1800"/>
              <a:buFont typeface="Noto Sans Symbols"/>
              <a:buChar char="■"/>
            </a:pPr>
            <a:r>
              <a:rPr lang="en-US" sz="2400" b="0" i="0" u="none" strike="noStrike" cap="none">
                <a:solidFill>
                  <a:schemeClr val="dk1"/>
                </a:solidFill>
                <a:latin typeface="Arial"/>
                <a:ea typeface="Arial"/>
                <a:cs typeface="Arial"/>
                <a:sym typeface="Arial"/>
              </a:rPr>
              <a:t>If the quotation runs across more than one page: (Wordsworth-Fuller 20-21) or (Wordsworth-Fuller 420-21). </a:t>
            </a:r>
            <a:endParaRPr/>
          </a:p>
          <a:p>
            <a:pPr marL="342900" marR="0" lvl="0" indent="-342900" algn="l" rtl="0">
              <a:lnSpc>
                <a:spcPct val="90000"/>
              </a:lnSpc>
              <a:spcBef>
                <a:spcPts val="480"/>
              </a:spcBef>
              <a:spcAft>
                <a:spcPts val="0"/>
              </a:spcAft>
              <a:buClr>
                <a:schemeClr val="lt2"/>
              </a:buClr>
              <a:buFont typeface="Noto Sans Symbols"/>
              <a:buNone/>
            </a:pPr>
            <a:endParaRPr sz="2400" b="0" i="0" u="none" strike="noStrike" cap="none">
              <a:solidFill>
                <a:schemeClr val="dk1"/>
              </a:solidFill>
              <a:latin typeface="Arial"/>
              <a:ea typeface="Arial"/>
              <a:cs typeface="Arial"/>
              <a:sym typeface="Arial"/>
            </a:endParaRPr>
          </a:p>
          <a:p>
            <a:pPr marL="342900" marR="0" lvl="0" indent="-228600" algn="l" rtl="0">
              <a:spcBef>
                <a:spcPts val="480"/>
              </a:spcBef>
              <a:spcAft>
                <a:spcPts val="0"/>
              </a:spcAft>
              <a:buClr>
                <a:schemeClr val="lt2"/>
              </a:buClr>
              <a:buSzPts val="1800"/>
              <a:buFont typeface="Noto Sans Symbols"/>
              <a:buNone/>
            </a:pPr>
            <a:endParaRPr sz="2400" b="0" i="0" u="none" strike="noStrike" cap="none">
              <a:solidFill>
                <a:schemeClr val="dk1"/>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Shape 246"/>
          <p:cNvSpPr txBox="1">
            <a:spLocks noGrp="1"/>
          </p:cNvSpPr>
          <p:nvPr>
            <p:ph type="title"/>
          </p:nvPr>
        </p:nvSpPr>
        <p:spPr>
          <a:xfrm>
            <a:off x="457200" y="457200"/>
            <a:ext cx="8229600" cy="13716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Font typeface="Arial"/>
              <a:buNone/>
            </a:pPr>
            <a:r>
              <a:rPr lang="en-US" sz="2400" b="0" i="0" u="none" strike="noStrike" cap="none">
                <a:solidFill>
                  <a:schemeClr val="dk1"/>
                </a:solidFill>
                <a:latin typeface="Arial"/>
                <a:ea typeface="Arial"/>
                <a:cs typeface="Arial"/>
                <a:sym typeface="Arial"/>
              </a:rPr>
              <a:t>Paraphrasing and </a:t>
            </a:r>
            <a:r>
              <a:rPr lang="en-US" sz="2400"/>
              <a:t>s</a:t>
            </a:r>
            <a:r>
              <a:rPr lang="en-US" sz="2400" b="0" i="0" u="none" strike="noStrike" cap="none">
                <a:solidFill>
                  <a:schemeClr val="dk1"/>
                </a:solidFill>
                <a:latin typeface="Arial"/>
                <a:ea typeface="Arial"/>
                <a:cs typeface="Arial"/>
                <a:sym typeface="Arial"/>
              </a:rPr>
              <a:t>ummarizing </a:t>
            </a:r>
            <a:r>
              <a:rPr lang="en-US" sz="2400"/>
              <a:t>t</a:t>
            </a:r>
            <a:r>
              <a:rPr lang="en-US" sz="2400" b="0" i="0" u="none" strike="noStrike" cap="none">
                <a:solidFill>
                  <a:schemeClr val="dk1"/>
                </a:solidFill>
                <a:latin typeface="Arial"/>
                <a:ea typeface="Arial"/>
                <a:cs typeface="Arial"/>
                <a:sym typeface="Arial"/>
              </a:rPr>
              <a:t>ips</a:t>
            </a:r>
            <a:endParaRPr sz="2400"/>
          </a:p>
        </p:txBody>
      </p:sp>
      <p:sp>
        <p:nvSpPr>
          <p:cNvPr id="247" name="Shape 247"/>
          <p:cNvSpPr txBox="1">
            <a:spLocks noGrp="1"/>
          </p:cNvSpPr>
          <p:nvPr>
            <p:ph type="body" idx="1"/>
          </p:nvPr>
        </p:nvSpPr>
        <p:spPr>
          <a:xfrm>
            <a:off x="457200" y="1981200"/>
            <a:ext cx="8229600" cy="38862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lt2"/>
              </a:buClr>
              <a:buSzPts val="2400"/>
              <a:buFont typeface="Noto Sans Symbols"/>
              <a:buChar char="■"/>
            </a:pPr>
            <a:r>
              <a:rPr lang="en-US" sz="2400" b="0" i="0" u="none" strike="noStrike" cap="none">
                <a:solidFill>
                  <a:schemeClr val="dk1"/>
                </a:solidFill>
                <a:latin typeface="Arial"/>
                <a:ea typeface="Arial"/>
                <a:cs typeface="Arial"/>
                <a:sym typeface="Arial"/>
              </a:rPr>
              <a:t>Use paraphrasing and summarizing for variety, or to </a:t>
            </a:r>
            <a:r>
              <a:rPr lang="en-US" sz="2400" b="1" i="0" u="none" strike="noStrike" cap="none">
                <a:solidFill>
                  <a:schemeClr val="dk1"/>
                </a:solidFill>
                <a:latin typeface="Arial"/>
                <a:ea typeface="Arial"/>
                <a:cs typeface="Arial"/>
                <a:sym typeface="Arial"/>
              </a:rPr>
              <a:t>make a passing reference</a:t>
            </a:r>
            <a:r>
              <a:rPr lang="en-US" sz="2400" b="0" i="0" u="none" strike="noStrike" cap="none">
                <a:solidFill>
                  <a:schemeClr val="dk1"/>
                </a:solidFill>
                <a:latin typeface="Arial"/>
                <a:ea typeface="Arial"/>
                <a:cs typeface="Arial"/>
                <a:sym typeface="Arial"/>
              </a:rPr>
              <a:t> without taking up much space. </a:t>
            </a:r>
            <a:endParaRPr sz="2400"/>
          </a:p>
          <a:p>
            <a:pPr marL="342900" marR="0" lvl="0" indent="-342900" algn="l" rtl="0">
              <a:lnSpc>
                <a:spcPct val="100000"/>
              </a:lnSpc>
              <a:spcBef>
                <a:spcPts val="640"/>
              </a:spcBef>
              <a:spcAft>
                <a:spcPts val="0"/>
              </a:spcAft>
              <a:buClr>
                <a:schemeClr val="lt2"/>
              </a:buClr>
              <a:buSzPts val="2400"/>
              <a:buFont typeface="Noto Sans Symbols"/>
              <a:buChar char="■"/>
            </a:pPr>
            <a:r>
              <a:rPr lang="en-US" sz="2400" b="0" i="0" u="none" strike="noStrike" cap="none">
                <a:solidFill>
                  <a:schemeClr val="dk1"/>
                </a:solidFill>
                <a:latin typeface="Arial"/>
                <a:ea typeface="Arial"/>
                <a:cs typeface="Arial"/>
                <a:sym typeface="Arial"/>
              </a:rPr>
              <a:t>If you use an author’s idea, </a:t>
            </a:r>
            <a:r>
              <a:rPr lang="en-US" sz="2400" b="1" i="0" u="none" strike="noStrike" cap="none">
                <a:solidFill>
                  <a:schemeClr val="dk1"/>
                </a:solidFill>
                <a:latin typeface="Arial"/>
                <a:ea typeface="Arial"/>
                <a:cs typeface="Arial"/>
                <a:sym typeface="Arial"/>
              </a:rPr>
              <a:t>rephrased in your own words, you must still cite</a:t>
            </a:r>
            <a:r>
              <a:rPr lang="en-US" sz="2400" b="0" i="0" u="none" strike="noStrike" cap="none">
                <a:solidFill>
                  <a:schemeClr val="dk1"/>
                </a:solidFill>
                <a:latin typeface="Arial"/>
                <a:ea typeface="Arial"/>
                <a:cs typeface="Arial"/>
                <a:sym typeface="Arial"/>
              </a:rPr>
              <a:t> the idea. </a:t>
            </a:r>
            <a:endParaRPr sz="2400"/>
          </a:p>
          <a:p>
            <a:pPr marL="342900" marR="0" lvl="0" indent="-190500" algn="l" rtl="0">
              <a:spcBef>
                <a:spcPts val="640"/>
              </a:spcBef>
              <a:spcAft>
                <a:spcPts val="0"/>
              </a:spcAft>
              <a:buClr>
                <a:schemeClr val="lt2"/>
              </a:buClr>
              <a:buSzPts val="2400"/>
              <a:buFont typeface="Noto Sans Symbols"/>
              <a:buNone/>
            </a:pPr>
            <a:endParaRPr sz="3200" b="0" i="0" u="none" strike="noStrike" cap="none">
              <a:solidFill>
                <a:schemeClr val="dk1"/>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Shape 252"/>
          <p:cNvSpPr txBox="1">
            <a:spLocks noGrp="1"/>
          </p:cNvSpPr>
          <p:nvPr>
            <p:ph type="title"/>
          </p:nvPr>
        </p:nvSpPr>
        <p:spPr>
          <a:xfrm>
            <a:off x="457200" y="152400"/>
            <a:ext cx="8229600" cy="9906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Font typeface="Arial"/>
              <a:buNone/>
            </a:pPr>
            <a:r>
              <a:rPr lang="en-US" sz="2400" b="0" i="0" u="none" strike="noStrike" cap="none">
                <a:solidFill>
                  <a:schemeClr val="dk1"/>
                </a:solidFill>
                <a:latin typeface="Arial"/>
                <a:ea typeface="Arial"/>
                <a:cs typeface="Arial"/>
                <a:sym typeface="Arial"/>
              </a:rPr>
              <a:t>MLA Formatting</a:t>
            </a:r>
            <a:endParaRPr sz="2400"/>
          </a:p>
        </p:txBody>
      </p:sp>
      <p:sp>
        <p:nvSpPr>
          <p:cNvPr id="253" name="Shape 253"/>
          <p:cNvSpPr txBox="1">
            <a:spLocks noGrp="1"/>
          </p:cNvSpPr>
          <p:nvPr>
            <p:ph type="body" idx="1"/>
          </p:nvPr>
        </p:nvSpPr>
        <p:spPr>
          <a:xfrm>
            <a:off x="0" y="838200"/>
            <a:ext cx="9072900" cy="5914500"/>
          </a:xfrm>
          <a:prstGeom prst="rect">
            <a:avLst/>
          </a:prstGeom>
          <a:noFill/>
          <a:ln>
            <a:noFill/>
          </a:ln>
        </p:spPr>
        <p:txBody>
          <a:bodyPr spcFirstLastPara="1" wrap="square" lIns="91425" tIns="45700" rIns="91425" bIns="45700" anchor="t" anchorCtr="0">
            <a:noAutofit/>
          </a:bodyPr>
          <a:lstStyle/>
          <a:p>
            <a:pPr marL="609600" marR="0" lvl="0" indent="-628650" algn="l" rtl="0">
              <a:lnSpc>
                <a:spcPct val="80000"/>
              </a:lnSpc>
              <a:spcBef>
                <a:spcPts val="0"/>
              </a:spcBef>
              <a:spcAft>
                <a:spcPts val="0"/>
              </a:spcAft>
              <a:buClr>
                <a:schemeClr val="lt2"/>
              </a:buClr>
              <a:buSzPts val="2400"/>
              <a:buFont typeface="Noto Sans Symbols"/>
              <a:buChar char="■"/>
            </a:pPr>
            <a:r>
              <a:rPr lang="en-US" sz="2400" b="0" i="0" u="none" strike="noStrike" cap="none">
                <a:solidFill>
                  <a:schemeClr val="dk1"/>
                </a:solidFill>
                <a:latin typeface="Arial"/>
                <a:ea typeface="Arial"/>
                <a:cs typeface="Arial"/>
                <a:sym typeface="Arial"/>
              </a:rPr>
              <a:t>White paper, black ink.</a:t>
            </a:r>
            <a:endParaRPr sz="2400"/>
          </a:p>
          <a:p>
            <a:pPr marL="609600" marR="0" lvl="0" indent="-628650" algn="l" rtl="0">
              <a:lnSpc>
                <a:spcPct val="80000"/>
              </a:lnSpc>
              <a:spcBef>
                <a:spcPts val="560"/>
              </a:spcBef>
              <a:spcAft>
                <a:spcPts val="0"/>
              </a:spcAft>
              <a:buClr>
                <a:schemeClr val="lt2"/>
              </a:buClr>
              <a:buSzPts val="2400"/>
              <a:buFont typeface="Noto Sans Symbols"/>
              <a:buChar char="■"/>
            </a:pPr>
            <a:r>
              <a:rPr lang="en-US" sz="2400" b="0" i="0" u="none" strike="noStrike" cap="none">
                <a:solidFill>
                  <a:schemeClr val="dk1"/>
                </a:solidFill>
                <a:latin typeface="Arial"/>
                <a:ea typeface="Arial"/>
                <a:cs typeface="Arial"/>
                <a:sym typeface="Arial"/>
              </a:rPr>
              <a:t>1-inch margins all around </a:t>
            </a:r>
            <a:endParaRPr sz="2400"/>
          </a:p>
          <a:p>
            <a:pPr marL="609600" marR="0" lvl="0" indent="-628650" algn="l" rtl="0">
              <a:lnSpc>
                <a:spcPct val="80000"/>
              </a:lnSpc>
              <a:spcBef>
                <a:spcPts val="560"/>
              </a:spcBef>
              <a:spcAft>
                <a:spcPts val="0"/>
              </a:spcAft>
              <a:buClr>
                <a:schemeClr val="lt2"/>
              </a:buClr>
              <a:buSzPts val="2400"/>
              <a:buFont typeface="Noto Sans Symbols"/>
              <a:buChar char="■"/>
            </a:pPr>
            <a:r>
              <a:rPr lang="en-US" sz="2400" b="0" i="0" u="none" strike="noStrike" cap="none">
                <a:solidFill>
                  <a:schemeClr val="dk1"/>
                </a:solidFill>
                <a:latin typeface="Arial"/>
                <a:ea typeface="Arial"/>
                <a:cs typeface="Arial"/>
                <a:sym typeface="Arial"/>
              </a:rPr>
              <a:t>2.0 line height (double-spaced) </a:t>
            </a:r>
            <a:endParaRPr sz="2400"/>
          </a:p>
          <a:p>
            <a:pPr marL="609600" marR="0" lvl="0" indent="-628650" algn="l" rtl="0">
              <a:lnSpc>
                <a:spcPct val="80000"/>
              </a:lnSpc>
              <a:spcBef>
                <a:spcPts val="560"/>
              </a:spcBef>
              <a:spcAft>
                <a:spcPts val="0"/>
              </a:spcAft>
              <a:buClr>
                <a:schemeClr val="lt2"/>
              </a:buClr>
              <a:buSzPts val="2400"/>
              <a:buFont typeface="Noto Sans Symbols"/>
              <a:buChar char="■"/>
            </a:pPr>
            <a:r>
              <a:rPr lang="en-US" sz="2400" b="0" i="0" u="none" strike="noStrike" cap="none">
                <a:solidFill>
                  <a:schemeClr val="dk1"/>
                </a:solidFill>
                <a:latin typeface="Arial"/>
                <a:ea typeface="Arial"/>
                <a:cs typeface="Arial"/>
                <a:sym typeface="Arial"/>
              </a:rPr>
              <a:t>no extra spacing after paragraphs </a:t>
            </a:r>
            <a:endParaRPr sz="2400"/>
          </a:p>
          <a:p>
            <a:pPr marL="609600" marR="0" lvl="0" indent="-628650" algn="l" rtl="0">
              <a:lnSpc>
                <a:spcPct val="80000"/>
              </a:lnSpc>
              <a:spcBef>
                <a:spcPts val="560"/>
              </a:spcBef>
              <a:spcAft>
                <a:spcPts val="0"/>
              </a:spcAft>
              <a:buClr>
                <a:schemeClr val="lt2"/>
              </a:buClr>
              <a:buSzPts val="2400"/>
              <a:buFont typeface="Noto Sans Symbols"/>
              <a:buChar char="■"/>
            </a:pPr>
            <a:r>
              <a:rPr lang="en-US" sz="2400" b="0" i="0" u="none" strike="noStrike" cap="none">
                <a:solidFill>
                  <a:schemeClr val="dk1"/>
                </a:solidFill>
                <a:latin typeface="Arial"/>
                <a:ea typeface="Arial"/>
                <a:cs typeface="Arial"/>
                <a:sym typeface="Arial"/>
              </a:rPr>
              <a:t>12-point typeface (usually Times New Roman) </a:t>
            </a:r>
            <a:endParaRPr sz="2400"/>
          </a:p>
          <a:p>
            <a:pPr marL="609600" marR="0" lvl="0" indent="-628650" algn="l" rtl="0">
              <a:lnSpc>
                <a:spcPct val="80000"/>
              </a:lnSpc>
              <a:spcBef>
                <a:spcPts val="560"/>
              </a:spcBef>
              <a:spcAft>
                <a:spcPts val="0"/>
              </a:spcAft>
              <a:buClr>
                <a:schemeClr val="lt2"/>
              </a:buClr>
              <a:buSzPts val="2400"/>
              <a:buFont typeface="Noto Sans Symbols"/>
              <a:buChar char="■"/>
            </a:pPr>
            <a:r>
              <a:rPr lang="en-US" sz="2400" b="0" i="0" u="none" strike="noStrike" cap="none">
                <a:solidFill>
                  <a:schemeClr val="dk1"/>
                </a:solidFill>
                <a:latin typeface="Arial"/>
                <a:ea typeface="Arial"/>
                <a:cs typeface="Arial"/>
                <a:sym typeface="Arial"/>
              </a:rPr>
              <a:t>Heading (upper left hard corner) (double spaced)</a:t>
            </a:r>
            <a:endParaRPr sz="2400"/>
          </a:p>
          <a:p>
            <a:pPr marL="990600" marR="0" lvl="1" indent="-543560" algn="l" rtl="0">
              <a:lnSpc>
                <a:spcPct val="80000"/>
              </a:lnSpc>
              <a:spcBef>
                <a:spcPts val="560"/>
              </a:spcBef>
              <a:spcAft>
                <a:spcPts val="0"/>
              </a:spcAft>
              <a:buClr>
                <a:schemeClr val="accent2"/>
              </a:buClr>
              <a:buSzPts val="2400"/>
              <a:buFont typeface="Noto Sans Symbols"/>
              <a:buChar char="◻"/>
            </a:pPr>
            <a:r>
              <a:rPr lang="en-US" sz="2400" b="0" i="0" u="none" strike="noStrike" cap="none">
                <a:solidFill>
                  <a:schemeClr val="dk1"/>
                </a:solidFill>
                <a:latin typeface="Arial"/>
                <a:ea typeface="Arial"/>
                <a:cs typeface="Arial"/>
                <a:sym typeface="Arial"/>
              </a:rPr>
              <a:t>Your name</a:t>
            </a:r>
            <a:endParaRPr sz="2400"/>
          </a:p>
          <a:p>
            <a:pPr marL="990600" marR="0" lvl="1" indent="-543560" algn="l" rtl="0">
              <a:lnSpc>
                <a:spcPct val="80000"/>
              </a:lnSpc>
              <a:spcBef>
                <a:spcPts val="560"/>
              </a:spcBef>
              <a:spcAft>
                <a:spcPts val="0"/>
              </a:spcAft>
              <a:buClr>
                <a:schemeClr val="accent2"/>
              </a:buClr>
              <a:buSzPts val="2400"/>
              <a:buFont typeface="Noto Sans Symbols"/>
              <a:buChar char="◻"/>
            </a:pPr>
            <a:r>
              <a:rPr lang="en-US" sz="2400" b="0" i="0" u="none" strike="noStrike" cap="none">
                <a:solidFill>
                  <a:schemeClr val="dk1"/>
                </a:solidFill>
                <a:latin typeface="Arial"/>
                <a:ea typeface="Arial"/>
                <a:cs typeface="Arial"/>
                <a:sym typeface="Arial"/>
              </a:rPr>
              <a:t>My name</a:t>
            </a:r>
            <a:endParaRPr sz="2400"/>
          </a:p>
          <a:p>
            <a:pPr marL="990600" marR="0" lvl="1" indent="-543560" algn="l" rtl="0">
              <a:lnSpc>
                <a:spcPct val="80000"/>
              </a:lnSpc>
              <a:spcBef>
                <a:spcPts val="560"/>
              </a:spcBef>
              <a:spcAft>
                <a:spcPts val="0"/>
              </a:spcAft>
              <a:buClr>
                <a:schemeClr val="accent2"/>
              </a:buClr>
              <a:buSzPts val="2400"/>
              <a:buFont typeface="Noto Sans Symbols"/>
              <a:buChar char="◻"/>
            </a:pPr>
            <a:r>
              <a:rPr lang="en-US" sz="2400" b="0" i="0" u="none" strike="noStrike" cap="none">
                <a:solidFill>
                  <a:schemeClr val="dk1"/>
                </a:solidFill>
                <a:latin typeface="Arial"/>
                <a:ea typeface="Arial"/>
                <a:cs typeface="Arial"/>
                <a:sym typeface="Arial"/>
              </a:rPr>
              <a:t>Class and hour</a:t>
            </a:r>
            <a:endParaRPr sz="2400"/>
          </a:p>
          <a:p>
            <a:pPr marL="990600" marR="0" lvl="1" indent="-543560" algn="l" rtl="0">
              <a:lnSpc>
                <a:spcPct val="80000"/>
              </a:lnSpc>
              <a:spcBef>
                <a:spcPts val="560"/>
              </a:spcBef>
              <a:spcAft>
                <a:spcPts val="0"/>
              </a:spcAft>
              <a:buClr>
                <a:schemeClr val="accent2"/>
              </a:buClr>
              <a:buSzPts val="2400"/>
              <a:buFont typeface="Noto Sans Symbols"/>
              <a:buChar char="◻"/>
            </a:pPr>
            <a:r>
              <a:rPr lang="en-US" sz="2400" b="0" i="0" u="none" strike="noStrike" cap="none">
                <a:solidFill>
                  <a:schemeClr val="dk1"/>
                </a:solidFill>
                <a:latin typeface="Arial"/>
                <a:ea typeface="Arial"/>
                <a:cs typeface="Arial"/>
                <a:sym typeface="Arial"/>
              </a:rPr>
              <a:t>Date</a:t>
            </a:r>
            <a:endParaRPr sz="2400"/>
          </a:p>
          <a:p>
            <a:pPr marL="990600" marR="0" lvl="1" indent="-533400" algn="l" rtl="0">
              <a:lnSpc>
                <a:spcPct val="80000"/>
              </a:lnSpc>
              <a:spcBef>
                <a:spcPts val="560"/>
              </a:spcBef>
              <a:spcAft>
                <a:spcPts val="0"/>
              </a:spcAft>
              <a:buClr>
                <a:schemeClr val="accent2"/>
              </a:buClr>
              <a:buFont typeface="Noto Sans Symbols"/>
              <a:buNone/>
            </a:pPr>
            <a:r>
              <a:rPr lang="en-US" sz="2400" b="0" i="0" u="none" strike="noStrike" cap="none">
                <a:solidFill>
                  <a:schemeClr val="dk1"/>
                </a:solidFill>
                <a:latin typeface="Arial"/>
                <a:ea typeface="Arial"/>
                <a:cs typeface="Arial"/>
                <a:sym typeface="Arial"/>
              </a:rPr>
              <a:t>Your last name and page number in upper right hand corner </a:t>
            </a:r>
            <a:endParaRPr sz="2400"/>
          </a:p>
          <a:p>
            <a:pPr marL="990600" marR="0" lvl="1" indent="-533400" algn="l" rtl="0">
              <a:lnSpc>
                <a:spcPct val="80000"/>
              </a:lnSpc>
              <a:spcBef>
                <a:spcPts val="560"/>
              </a:spcBef>
              <a:spcAft>
                <a:spcPts val="0"/>
              </a:spcAft>
              <a:buClr>
                <a:schemeClr val="accent2"/>
              </a:buClr>
              <a:buFont typeface="Noto Sans Symbols"/>
              <a:buNone/>
            </a:pPr>
            <a:r>
              <a:rPr lang="en-US" sz="2400" b="0" i="0" u="none" strike="noStrike" cap="none">
                <a:solidFill>
                  <a:schemeClr val="dk1"/>
                </a:solidFill>
                <a:latin typeface="Arial"/>
                <a:ea typeface="Arial"/>
                <a:cs typeface="Arial"/>
                <a:sym typeface="Arial"/>
              </a:rPr>
              <a:t>Title centered, no bold, no underline, no italics, same font and font size.</a:t>
            </a:r>
            <a:endParaRPr sz="2400"/>
          </a:p>
          <a:p>
            <a:pPr marL="342900" marR="0" lvl="0" indent="-209550" algn="l" rtl="0">
              <a:spcBef>
                <a:spcPts val="560"/>
              </a:spcBef>
              <a:spcAft>
                <a:spcPts val="0"/>
              </a:spcAft>
              <a:buClr>
                <a:schemeClr val="lt2"/>
              </a:buClr>
              <a:buSzPts val="2100"/>
              <a:buFont typeface="Noto Sans Symbols"/>
              <a:buNone/>
            </a:pPr>
            <a:endParaRPr sz="2400" b="0" i="0" u="none" strike="noStrike" cap="none">
              <a:solidFill>
                <a:schemeClr val="dk1"/>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Shape 258"/>
          <p:cNvSpPr txBox="1">
            <a:spLocks noGrp="1"/>
          </p:cNvSpPr>
          <p:nvPr>
            <p:ph type="title"/>
          </p:nvPr>
        </p:nvSpPr>
        <p:spPr>
          <a:xfrm>
            <a:off x="457200" y="457200"/>
            <a:ext cx="8229600" cy="13716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4400" b="0" i="0" u="none" strike="noStrike" cap="none">
              <a:solidFill>
                <a:schemeClr val="dk1"/>
              </a:solidFill>
              <a:latin typeface="Arial"/>
              <a:ea typeface="Arial"/>
              <a:cs typeface="Arial"/>
              <a:sym typeface="Arial"/>
            </a:endParaRPr>
          </a:p>
        </p:txBody>
      </p:sp>
      <p:pic>
        <p:nvPicPr>
          <p:cNvPr id="259" name="Shape 259"/>
          <p:cNvPicPr preferRelativeResize="0">
            <a:picLocks noGrp="1"/>
          </p:cNvPicPr>
          <p:nvPr>
            <p:ph type="body" idx="1"/>
          </p:nvPr>
        </p:nvPicPr>
        <p:blipFill rotWithShape="1">
          <a:blip r:embed="rId3">
            <a:alphaModFix/>
          </a:blip>
          <a:srcRect/>
          <a:stretch/>
        </p:blipFill>
        <p:spPr>
          <a:xfrm>
            <a:off x="1828800" y="398462"/>
            <a:ext cx="5038725" cy="6491287"/>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134900" y="166025"/>
            <a:ext cx="8825700" cy="2495700"/>
          </a:xfrm>
          <a:prstGeom prst="rect">
            <a:avLst/>
          </a:prstGeom>
        </p:spPr>
        <p:txBody>
          <a:bodyPr spcFirstLastPara="1" wrap="square" lIns="91425" tIns="91425" rIns="91425" bIns="91425" anchor="ctr" anchorCtr="0">
            <a:noAutofit/>
          </a:bodyPr>
          <a:lstStyle/>
          <a:p>
            <a:pPr marL="342900" lvl="0" indent="-190500" rtl="0">
              <a:spcBef>
                <a:spcPts val="640"/>
              </a:spcBef>
              <a:spcAft>
                <a:spcPts val="0"/>
              </a:spcAft>
              <a:buNone/>
            </a:pPr>
            <a:endParaRPr sz="2400"/>
          </a:p>
          <a:p>
            <a:pPr marL="342900" lvl="0" indent="-190500" rtl="0">
              <a:spcBef>
                <a:spcPts val="640"/>
              </a:spcBef>
              <a:spcAft>
                <a:spcPts val="0"/>
              </a:spcAft>
              <a:buNone/>
            </a:pPr>
            <a:endParaRPr sz="2400"/>
          </a:p>
          <a:p>
            <a:pPr marL="342900" lvl="0" indent="-190500" algn="ctr" rtl="0">
              <a:spcBef>
                <a:spcPts val="640"/>
              </a:spcBef>
              <a:spcAft>
                <a:spcPts val="0"/>
              </a:spcAft>
              <a:buClr>
                <a:schemeClr val="dk1"/>
              </a:buClr>
              <a:buSzPts val="1100"/>
              <a:buFont typeface="Arial"/>
              <a:buNone/>
            </a:pPr>
            <a:r>
              <a:rPr lang="en-US" sz="2400"/>
              <a:t>Works Cited</a:t>
            </a:r>
            <a:endParaRPr sz="2400"/>
          </a:p>
          <a:p>
            <a:pPr marL="342900" lvl="0" indent="-190500" rtl="0">
              <a:spcBef>
                <a:spcPts val="640"/>
              </a:spcBef>
              <a:spcAft>
                <a:spcPts val="0"/>
              </a:spcAft>
              <a:buClr>
                <a:schemeClr val="dk1"/>
              </a:buClr>
              <a:buSzPts val="1100"/>
              <a:buFont typeface="Arial"/>
              <a:buNone/>
            </a:pPr>
            <a:r>
              <a:rPr lang="en-US" sz="2400"/>
              <a:t>Start by consulting the list of core elements. These are the general pieces of information that MLA suggests including in each Works Cited entry. In your citation, the elements should be listed in the following order:</a:t>
            </a:r>
            <a:endParaRPr sz="2400"/>
          </a:p>
          <a:p>
            <a:pPr marL="0" lvl="0" indent="0">
              <a:spcBef>
                <a:spcPts val="0"/>
              </a:spcBef>
              <a:spcAft>
                <a:spcPts val="0"/>
              </a:spcAft>
              <a:buNone/>
            </a:pPr>
            <a:endParaRPr/>
          </a:p>
        </p:txBody>
      </p:sp>
      <p:sp>
        <p:nvSpPr>
          <p:cNvPr id="127" name="Shape 127"/>
          <p:cNvSpPr txBox="1">
            <a:spLocks noGrp="1"/>
          </p:cNvSpPr>
          <p:nvPr>
            <p:ph type="body" idx="1"/>
          </p:nvPr>
        </p:nvSpPr>
        <p:spPr>
          <a:xfrm>
            <a:off x="457200" y="2562000"/>
            <a:ext cx="8229600" cy="4137300"/>
          </a:xfrm>
          <a:prstGeom prst="rect">
            <a:avLst/>
          </a:prstGeom>
        </p:spPr>
        <p:txBody>
          <a:bodyPr spcFirstLastPara="1" wrap="square" lIns="91425" tIns="91425" rIns="91425" bIns="91425" anchor="t" anchorCtr="0">
            <a:noAutofit/>
          </a:bodyPr>
          <a:lstStyle/>
          <a:p>
            <a:pPr marL="457200" lvl="0" indent="-381000" rtl="0">
              <a:spcBef>
                <a:spcPts val="640"/>
              </a:spcBef>
              <a:spcAft>
                <a:spcPts val="0"/>
              </a:spcAft>
              <a:buSzPts val="2400"/>
              <a:buAutoNum type="arabicPeriod"/>
            </a:pPr>
            <a:r>
              <a:rPr lang="en-US" sz="2400"/>
              <a:t>Author.</a:t>
            </a:r>
            <a:endParaRPr sz="2400"/>
          </a:p>
          <a:p>
            <a:pPr marL="457200" lvl="0" indent="-381000" rtl="0">
              <a:spcBef>
                <a:spcPts val="0"/>
              </a:spcBef>
              <a:spcAft>
                <a:spcPts val="0"/>
              </a:spcAft>
              <a:buSzPts val="2400"/>
              <a:buAutoNum type="arabicPeriod"/>
            </a:pPr>
            <a:r>
              <a:rPr lang="en-US" sz="2400"/>
              <a:t>Title of source.</a:t>
            </a:r>
            <a:endParaRPr sz="2400"/>
          </a:p>
          <a:p>
            <a:pPr marL="457200" lvl="0" indent="-381000" rtl="0">
              <a:spcBef>
                <a:spcPts val="0"/>
              </a:spcBef>
              <a:spcAft>
                <a:spcPts val="0"/>
              </a:spcAft>
              <a:buSzPts val="2400"/>
              <a:buAutoNum type="arabicPeriod"/>
            </a:pPr>
            <a:r>
              <a:rPr lang="en-US" sz="2400"/>
              <a:t>Title of container,</a:t>
            </a:r>
            <a:endParaRPr sz="2400"/>
          </a:p>
          <a:p>
            <a:pPr marL="457200" lvl="0" indent="-381000" rtl="0">
              <a:spcBef>
                <a:spcPts val="0"/>
              </a:spcBef>
              <a:spcAft>
                <a:spcPts val="0"/>
              </a:spcAft>
              <a:buSzPts val="2400"/>
              <a:buAutoNum type="arabicPeriod"/>
            </a:pPr>
            <a:r>
              <a:rPr lang="en-US" sz="2400"/>
              <a:t>Other contributors,</a:t>
            </a:r>
            <a:endParaRPr sz="2400"/>
          </a:p>
          <a:p>
            <a:pPr marL="457200" lvl="0" indent="-381000" rtl="0">
              <a:spcBef>
                <a:spcPts val="0"/>
              </a:spcBef>
              <a:spcAft>
                <a:spcPts val="0"/>
              </a:spcAft>
              <a:buSzPts val="2400"/>
              <a:buAutoNum type="arabicPeriod"/>
            </a:pPr>
            <a:r>
              <a:rPr lang="en-US" sz="2400"/>
              <a:t>Version,</a:t>
            </a:r>
            <a:endParaRPr sz="2400"/>
          </a:p>
          <a:p>
            <a:pPr marL="457200" lvl="0" indent="-381000" rtl="0">
              <a:spcBef>
                <a:spcPts val="0"/>
              </a:spcBef>
              <a:spcAft>
                <a:spcPts val="0"/>
              </a:spcAft>
              <a:buSzPts val="2400"/>
              <a:buAutoNum type="arabicPeriod"/>
            </a:pPr>
            <a:r>
              <a:rPr lang="en-US" sz="2400"/>
              <a:t>Number,</a:t>
            </a:r>
            <a:endParaRPr sz="2400"/>
          </a:p>
          <a:p>
            <a:pPr marL="457200" lvl="0" indent="-381000" rtl="0">
              <a:spcBef>
                <a:spcPts val="0"/>
              </a:spcBef>
              <a:spcAft>
                <a:spcPts val="0"/>
              </a:spcAft>
              <a:buSzPts val="2400"/>
              <a:buAutoNum type="arabicPeriod"/>
            </a:pPr>
            <a:r>
              <a:rPr lang="en-US" sz="2400"/>
              <a:t>Publisher,</a:t>
            </a:r>
            <a:endParaRPr sz="2400"/>
          </a:p>
          <a:p>
            <a:pPr marL="457200" lvl="0" indent="-381000" rtl="0">
              <a:spcBef>
                <a:spcPts val="0"/>
              </a:spcBef>
              <a:spcAft>
                <a:spcPts val="0"/>
              </a:spcAft>
              <a:buSzPts val="2400"/>
              <a:buAutoNum type="arabicPeriod"/>
            </a:pPr>
            <a:r>
              <a:rPr lang="en-US" sz="2400"/>
              <a:t>Publication date,</a:t>
            </a:r>
            <a:endParaRPr sz="2400"/>
          </a:p>
          <a:p>
            <a:pPr marL="457200" lvl="0" indent="-381000" rtl="0">
              <a:spcBef>
                <a:spcPts val="0"/>
              </a:spcBef>
              <a:spcAft>
                <a:spcPts val="0"/>
              </a:spcAft>
              <a:buSzPts val="2400"/>
              <a:buAutoNum type="arabicPeriod"/>
            </a:pPr>
            <a:r>
              <a:rPr lang="en-US" sz="2400"/>
              <a:t>Location.</a:t>
            </a:r>
            <a:endParaRPr sz="2400"/>
          </a:p>
          <a:p>
            <a:pPr marL="342900" lvl="0" indent="-190500">
              <a:spcBef>
                <a:spcPts val="640"/>
              </a:spcBef>
              <a:spcAft>
                <a:spcPts val="0"/>
              </a:spcAft>
              <a:buNone/>
            </a:pPr>
            <a:r>
              <a:rPr lang="en-US" sz="2400"/>
              <a:t>Each element should be followed by the punctuation mark shown here. </a:t>
            </a:r>
            <a:endParaRPr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457200" y="457200"/>
            <a:ext cx="8229600" cy="1371600"/>
          </a:xfrm>
          <a:prstGeom prst="rect">
            <a:avLst/>
          </a:prstGeom>
        </p:spPr>
        <p:txBody>
          <a:bodyPr spcFirstLastPara="1" wrap="square" lIns="91425" tIns="91425" rIns="91425" bIns="91425" anchor="ctr" anchorCtr="0">
            <a:noAutofit/>
          </a:bodyPr>
          <a:lstStyle/>
          <a:p>
            <a:pPr marL="0" lvl="0" indent="0" algn="ctr" rtl="0">
              <a:lnSpc>
                <a:spcPct val="115000"/>
              </a:lnSpc>
              <a:spcBef>
                <a:spcPts val="1200"/>
              </a:spcBef>
              <a:spcAft>
                <a:spcPts val="200"/>
              </a:spcAft>
              <a:buClr>
                <a:schemeClr val="dk1"/>
              </a:buClr>
              <a:buSzPts val="1100"/>
              <a:buFont typeface="Arial"/>
              <a:buNone/>
            </a:pPr>
            <a:r>
              <a:rPr lang="en-US" sz="2400" b="1"/>
              <a:t>Author</a:t>
            </a:r>
            <a:endParaRPr sz="2400"/>
          </a:p>
        </p:txBody>
      </p:sp>
      <p:sp>
        <p:nvSpPr>
          <p:cNvPr id="133" name="Shape 133"/>
          <p:cNvSpPr txBox="1">
            <a:spLocks noGrp="1"/>
          </p:cNvSpPr>
          <p:nvPr>
            <p:ph type="body" idx="1"/>
          </p:nvPr>
        </p:nvSpPr>
        <p:spPr>
          <a:xfrm>
            <a:off x="457200" y="1981200"/>
            <a:ext cx="8229600" cy="38862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US" sz="2400"/>
              <a:t>Begin the entry with the author’s last name, followed by a comma and the rest of the name, as presented in the work. End this element with a period.</a:t>
            </a:r>
            <a:endParaRPr sz="2400"/>
          </a:p>
          <a:p>
            <a:pPr marL="0" lvl="0" indent="0" rtl="0">
              <a:lnSpc>
                <a:spcPct val="115000"/>
              </a:lnSpc>
              <a:spcBef>
                <a:spcPts val="0"/>
              </a:spcBef>
              <a:spcAft>
                <a:spcPts val="0"/>
              </a:spcAft>
              <a:buNone/>
            </a:pPr>
            <a:endParaRPr sz="2400"/>
          </a:p>
          <a:p>
            <a:pPr marL="0" lvl="0" indent="0" rtl="0">
              <a:lnSpc>
                <a:spcPct val="115000"/>
              </a:lnSpc>
              <a:spcBef>
                <a:spcPts val="0"/>
              </a:spcBef>
              <a:spcAft>
                <a:spcPts val="0"/>
              </a:spcAft>
              <a:buClr>
                <a:schemeClr val="dk1"/>
              </a:buClr>
              <a:buSzPts val="1100"/>
              <a:buFont typeface="Arial"/>
              <a:buNone/>
            </a:pPr>
            <a:r>
              <a:rPr lang="en-US" sz="2400" i="1"/>
              <a:t>Ex:</a:t>
            </a:r>
            <a:endParaRPr sz="2400" i="1"/>
          </a:p>
          <a:p>
            <a:pPr marL="342900" lvl="0" indent="-190500">
              <a:spcBef>
                <a:spcPts val="640"/>
              </a:spcBef>
              <a:spcAft>
                <a:spcPts val="0"/>
              </a:spcAft>
              <a:buClr>
                <a:schemeClr val="dk1"/>
              </a:buClr>
              <a:buSzPts val="1100"/>
              <a:buFont typeface="Arial"/>
              <a:buNone/>
            </a:pPr>
            <a:r>
              <a:rPr lang="en-US" sz="2400">
                <a:highlight>
                  <a:srgbClr val="FFFF00"/>
                </a:highlight>
              </a:rPr>
              <a:t>Said, Edward W. </a:t>
            </a:r>
            <a:r>
              <a:rPr lang="en-US" sz="2400" i="1"/>
              <a:t>Culture and Imperialism.</a:t>
            </a:r>
            <a:r>
              <a:rPr lang="en-US" sz="2400"/>
              <a:t> Knopf, 1994.</a:t>
            </a:r>
            <a:endParaRPr sz="2400"/>
          </a:p>
          <a:p>
            <a:pPr marL="342900" lvl="0" indent="-190500">
              <a:spcBef>
                <a:spcPts val="64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457200" y="457200"/>
            <a:ext cx="8229600" cy="664500"/>
          </a:xfrm>
          <a:prstGeom prst="rect">
            <a:avLst/>
          </a:prstGeom>
        </p:spPr>
        <p:txBody>
          <a:bodyPr spcFirstLastPara="1" wrap="square" lIns="91425" tIns="91425" rIns="91425" bIns="91425" anchor="ctr" anchorCtr="0">
            <a:noAutofit/>
          </a:bodyPr>
          <a:lstStyle/>
          <a:p>
            <a:pPr marL="0" lvl="0" indent="0" algn="ctr" rtl="0">
              <a:lnSpc>
                <a:spcPct val="115000"/>
              </a:lnSpc>
              <a:spcBef>
                <a:spcPts val="1200"/>
              </a:spcBef>
              <a:spcAft>
                <a:spcPts val="200"/>
              </a:spcAft>
              <a:buClr>
                <a:schemeClr val="dk1"/>
              </a:buClr>
              <a:buSzPts val="1100"/>
              <a:buFont typeface="Arial"/>
              <a:buNone/>
            </a:pPr>
            <a:r>
              <a:rPr lang="en-US" sz="2400" b="1"/>
              <a:t>Title of source</a:t>
            </a:r>
            <a:endParaRPr sz="2400"/>
          </a:p>
        </p:txBody>
      </p:sp>
      <p:sp>
        <p:nvSpPr>
          <p:cNvPr id="139" name="Shape 139"/>
          <p:cNvSpPr txBox="1">
            <a:spLocks noGrp="1"/>
          </p:cNvSpPr>
          <p:nvPr>
            <p:ph type="body" idx="1"/>
          </p:nvPr>
        </p:nvSpPr>
        <p:spPr>
          <a:xfrm>
            <a:off x="224850" y="997975"/>
            <a:ext cx="8462100" cy="54414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Clr>
                <a:schemeClr val="dk1"/>
              </a:buClr>
              <a:buSzPts val="1100"/>
              <a:buFont typeface="Arial"/>
              <a:buNone/>
            </a:pPr>
            <a:r>
              <a:rPr lang="en-US" sz="2400"/>
              <a:t>The title of the source should follow the author’s name. Depending upon the type of source, it should be listed in italics or quotation marks.</a:t>
            </a:r>
            <a:endParaRPr sz="2400"/>
          </a:p>
          <a:p>
            <a:pPr marL="342900" lvl="0" indent="-190500">
              <a:spcBef>
                <a:spcPts val="640"/>
              </a:spcBef>
              <a:spcAft>
                <a:spcPts val="0"/>
              </a:spcAft>
              <a:buNone/>
            </a:pPr>
            <a:r>
              <a:rPr lang="en-US" sz="2400"/>
              <a:t>A book should be in italics:</a:t>
            </a:r>
            <a:endParaRPr sz="2400"/>
          </a:p>
          <a:p>
            <a:pPr marL="342900" lvl="0" indent="-190500">
              <a:spcBef>
                <a:spcPts val="640"/>
              </a:spcBef>
              <a:spcAft>
                <a:spcPts val="0"/>
              </a:spcAft>
              <a:buClr>
                <a:schemeClr val="dk1"/>
              </a:buClr>
              <a:buSzPts val="1100"/>
              <a:buFont typeface="Arial"/>
              <a:buNone/>
            </a:pPr>
            <a:r>
              <a:rPr lang="en-US" sz="2400" i="1"/>
              <a:t>Ex:</a:t>
            </a:r>
            <a:endParaRPr sz="2400" i="1"/>
          </a:p>
          <a:p>
            <a:pPr marL="342900" lvl="0" indent="-190500">
              <a:spcBef>
                <a:spcPts val="640"/>
              </a:spcBef>
              <a:spcAft>
                <a:spcPts val="0"/>
              </a:spcAft>
              <a:buClr>
                <a:schemeClr val="dk1"/>
              </a:buClr>
              <a:buSzPts val="1100"/>
              <a:buFont typeface="Arial"/>
              <a:buNone/>
            </a:pPr>
            <a:r>
              <a:rPr lang="en-US" sz="2400"/>
              <a:t>Henley, Patricia. </a:t>
            </a:r>
            <a:r>
              <a:rPr lang="en-US" sz="2400" i="1">
                <a:highlight>
                  <a:srgbClr val="FFFF00"/>
                </a:highlight>
              </a:rPr>
              <a:t>The Hummingbird House</a:t>
            </a:r>
            <a:r>
              <a:rPr lang="en-US" sz="2400"/>
              <a:t>. MacMurray, 1999.  </a:t>
            </a:r>
            <a:endParaRPr sz="2400"/>
          </a:p>
          <a:p>
            <a:pPr marL="342900" lvl="0" indent="-190500">
              <a:spcBef>
                <a:spcPts val="640"/>
              </a:spcBef>
              <a:spcAft>
                <a:spcPts val="0"/>
              </a:spcAft>
              <a:buNone/>
            </a:pPr>
            <a:r>
              <a:rPr lang="en-US" sz="2400"/>
              <a:t>A website should be in italics:</a:t>
            </a:r>
            <a:endParaRPr sz="2400"/>
          </a:p>
          <a:p>
            <a:pPr marL="342900" lvl="0" indent="-190500">
              <a:spcBef>
                <a:spcPts val="640"/>
              </a:spcBef>
              <a:spcAft>
                <a:spcPts val="0"/>
              </a:spcAft>
              <a:buClr>
                <a:schemeClr val="dk1"/>
              </a:buClr>
              <a:buSzPts val="1100"/>
              <a:buFont typeface="Arial"/>
              <a:buNone/>
            </a:pPr>
            <a:r>
              <a:rPr lang="en-US" sz="2400" i="1"/>
              <a:t>Ex:</a:t>
            </a:r>
            <a:endParaRPr sz="2400" i="1"/>
          </a:p>
          <a:p>
            <a:pPr marL="342900" lvl="0" indent="-190500">
              <a:spcBef>
                <a:spcPts val="640"/>
              </a:spcBef>
              <a:spcAft>
                <a:spcPts val="0"/>
              </a:spcAft>
              <a:buClr>
                <a:schemeClr val="dk1"/>
              </a:buClr>
              <a:buSzPts val="1100"/>
              <a:buFont typeface="Arial"/>
              <a:buNone/>
            </a:pPr>
            <a:r>
              <a:rPr lang="en-US" sz="2400"/>
              <a:t>Lundman, Susan. "How to Make Vegetarian Chili." </a:t>
            </a:r>
            <a:r>
              <a:rPr lang="en-US" sz="2400" i="1">
                <a:highlight>
                  <a:srgbClr val="FFFF00"/>
                </a:highlight>
              </a:rPr>
              <a:t>eHow</a:t>
            </a:r>
            <a:r>
              <a:rPr lang="en-US" sz="2400" i="1">
                <a:highlight>
                  <a:srgbClr val="DFDFDF"/>
                </a:highlight>
              </a:rPr>
              <a:t>, </a:t>
            </a:r>
            <a:r>
              <a:rPr lang="en-US" sz="2400"/>
              <a:t>www.ehow.com/how_10727_make-vegetarian-chili.html.*</a:t>
            </a:r>
            <a:endParaRPr sz="2400"/>
          </a:p>
          <a:p>
            <a:pPr marL="342900" lvl="0" indent="-190500">
              <a:spcBef>
                <a:spcPts val="640"/>
              </a:spcBef>
              <a:spcAft>
                <a:spcPts val="0"/>
              </a:spcAft>
              <a:buNone/>
            </a:pPr>
            <a:endParaRPr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457200" y="457200"/>
            <a:ext cx="8229600" cy="1371600"/>
          </a:xfrm>
          <a:prstGeom prst="rect">
            <a:avLst/>
          </a:prstGeom>
        </p:spPr>
        <p:txBody>
          <a:bodyPr spcFirstLastPara="1" wrap="square" lIns="91425" tIns="91425" rIns="91425" bIns="91425" anchor="ctr" anchorCtr="0">
            <a:noAutofit/>
          </a:bodyPr>
          <a:lstStyle/>
          <a:p>
            <a:pPr marL="0" lvl="0" indent="0" algn="ctr" rtl="0">
              <a:lnSpc>
                <a:spcPct val="115000"/>
              </a:lnSpc>
              <a:spcBef>
                <a:spcPts val="1200"/>
              </a:spcBef>
              <a:spcAft>
                <a:spcPts val="0"/>
              </a:spcAft>
              <a:buClr>
                <a:schemeClr val="dk1"/>
              </a:buClr>
              <a:buSzPts val="1100"/>
              <a:buFont typeface="Arial"/>
              <a:buNone/>
            </a:pPr>
            <a:r>
              <a:rPr lang="en-US" sz="2400" b="1"/>
              <a:t>Title of source cont...</a:t>
            </a:r>
            <a:endParaRPr sz="2400"/>
          </a:p>
          <a:p>
            <a:pPr marL="0" lvl="0" indent="0">
              <a:spcBef>
                <a:spcPts val="200"/>
              </a:spcBef>
              <a:spcAft>
                <a:spcPts val="0"/>
              </a:spcAft>
              <a:buNone/>
            </a:pPr>
            <a:endParaRPr/>
          </a:p>
        </p:txBody>
      </p:sp>
      <p:sp>
        <p:nvSpPr>
          <p:cNvPr id="145" name="Shape 145"/>
          <p:cNvSpPr txBox="1">
            <a:spLocks noGrp="1"/>
          </p:cNvSpPr>
          <p:nvPr>
            <p:ph type="body" idx="1"/>
          </p:nvPr>
        </p:nvSpPr>
        <p:spPr>
          <a:xfrm>
            <a:off x="457200" y="1055675"/>
            <a:ext cx="8229600" cy="5475300"/>
          </a:xfrm>
          <a:prstGeom prst="rect">
            <a:avLst/>
          </a:prstGeom>
        </p:spPr>
        <p:txBody>
          <a:bodyPr spcFirstLastPara="1" wrap="square" lIns="91425" tIns="91425" rIns="91425" bIns="91425" anchor="t" anchorCtr="0">
            <a:noAutofit/>
          </a:bodyPr>
          <a:lstStyle/>
          <a:p>
            <a:pPr marL="342900" lvl="0" indent="-190500">
              <a:spcBef>
                <a:spcPts val="640"/>
              </a:spcBef>
              <a:spcAft>
                <a:spcPts val="0"/>
              </a:spcAft>
              <a:buNone/>
            </a:pPr>
            <a:r>
              <a:rPr lang="en-US" sz="2400"/>
              <a:t>A periodical (journal, magazine, newspaper) article should be in quotation marks:</a:t>
            </a:r>
            <a:endParaRPr sz="2400"/>
          </a:p>
          <a:p>
            <a:pPr marL="342900" lvl="0" indent="-190500">
              <a:spcBef>
                <a:spcPts val="640"/>
              </a:spcBef>
              <a:spcAft>
                <a:spcPts val="0"/>
              </a:spcAft>
              <a:buClr>
                <a:schemeClr val="dk1"/>
              </a:buClr>
              <a:buSzPts val="1100"/>
              <a:buFont typeface="Arial"/>
              <a:buNone/>
            </a:pPr>
            <a:r>
              <a:rPr lang="en-US" sz="2400" i="1"/>
              <a:t>Ex:</a:t>
            </a:r>
            <a:endParaRPr sz="2400" i="1"/>
          </a:p>
          <a:p>
            <a:pPr marL="342900" lvl="0" indent="-190500">
              <a:spcBef>
                <a:spcPts val="640"/>
              </a:spcBef>
              <a:spcAft>
                <a:spcPts val="0"/>
              </a:spcAft>
              <a:buClr>
                <a:schemeClr val="dk1"/>
              </a:buClr>
              <a:buSzPts val="1100"/>
              <a:buFont typeface="Arial"/>
              <a:buNone/>
            </a:pPr>
            <a:r>
              <a:rPr lang="en-US" sz="2400"/>
              <a:t>Bagchi, Alaknanda. </a:t>
            </a:r>
            <a:r>
              <a:rPr lang="en-US" sz="2400">
                <a:highlight>
                  <a:srgbClr val="FFFF00"/>
                </a:highlight>
              </a:rPr>
              <a:t>"Conflicting Nationalisms: The Voice of the Subaltern in Mahasweta Devi's Bashai Tudu." </a:t>
            </a:r>
            <a:r>
              <a:rPr lang="en-US" sz="2400" i="1"/>
              <a:t>Tulsa Studies in Women's Literature</a:t>
            </a:r>
            <a:r>
              <a:rPr lang="en-US" sz="2400"/>
              <a:t>, vol. 15, no. 1, 1996, pp. 41-50.</a:t>
            </a:r>
            <a:endParaRPr sz="2400"/>
          </a:p>
          <a:p>
            <a:pPr marL="342900" lvl="0" indent="-190500">
              <a:spcBef>
                <a:spcPts val="640"/>
              </a:spcBef>
              <a:spcAft>
                <a:spcPts val="0"/>
              </a:spcAft>
              <a:buNone/>
            </a:pPr>
            <a:r>
              <a:rPr lang="en-US" sz="2400"/>
              <a:t>A song or piece of music on an album should be in quotation marks:</a:t>
            </a:r>
            <a:endParaRPr sz="2400"/>
          </a:p>
          <a:p>
            <a:pPr marL="342900" lvl="0" indent="-190500">
              <a:spcBef>
                <a:spcPts val="640"/>
              </a:spcBef>
              <a:spcAft>
                <a:spcPts val="0"/>
              </a:spcAft>
              <a:buClr>
                <a:schemeClr val="dk1"/>
              </a:buClr>
              <a:buSzPts val="1100"/>
              <a:buFont typeface="Arial"/>
              <a:buNone/>
            </a:pPr>
            <a:r>
              <a:rPr lang="en-US" sz="2400" i="1"/>
              <a:t>Ex:</a:t>
            </a:r>
            <a:endParaRPr sz="2400" i="1"/>
          </a:p>
          <a:p>
            <a:pPr marL="342900" lvl="0" indent="-190500">
              <a:spcBef>
                <a:spcPts val="640"/>
              </a:spcBef>
              <a:spcAft>
                <a:spcPts val="0"/>
              </a:spcAft>
              <a:buClr>
                <a:schemeClr val="dk1"/>
              </a:buClr>
              <a:buSzPts val="1100"/>
              <a:buFont typeface="Arial"/>
              <a:buNone/>
            </a:pPr>
            <a:r>
              <a:rPr lang="en-US" sz="2400"/>
              <a:t>Beyoncé. </a:t>
            </a:r>
            <a:r>
              <a:rPr lang="en-US" sz="2400">
                <a:highlight>
                  <a:srgbClr val="FFFF00"/>
                </a:highlight>
              </a:rPr>
              <a:t>"Pray You Catch Me." </a:t>
            </a:r>
            <a:r>
              <a:rPr lang="en-US" sz="2400" i="1"/>
              <a:t>Lemonade, </a:t>
            </a:r>
            <a:r>
              <a:rPr lang="en-US" sz="2400"/>
              <a:t>Parkwood Entertainment, 2016, www.beyonce.com/album/lemonade-visual-album/.</a:t>
            </a:r>
            <a:endParaRPr sz="2400"/>
          </a:p>
          <a:p>
            <a:pPr marL="342900" lvl="0" indent="-190500">
              <a:spcBef>
                <a:spcPts val="640"/>
              </a:spcBef>
              <a:spcAft>
                <a:spcPts val="0"/>
              </a:spcAft>
              <a:buClr>
                <a:schemeClr val="dk1"/>
              </a:buClr>
              <a:buSzPts val="1100"/>
              <a:buFont typeface="Arial"/>
              <a:buNone/>
            </a:pPr>
            <a:endParaRPr sz="2400"/>
          </a:p>
          <a:p>
            <a:pPr marL="342900" lvl="0" indent="-190500">
              <a:spcBef>
                <a:spcPts val="64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457200" y="457200"/>
            <a:ext cx="8229600" cy="720600"/>
          </a:xfrm>
          <a:prstGeom prst="rect">
            <a:avLst/>
          </a:prstGeom>
        </p:spPr>
        <p:txBody>
          <a:bodyPr spcFirstLastPara="1" wrap="square" lIns="91425" tIns="91425" rIns="91425" bIns="91425" anchor="ctr" anchorCtr="0">
            <a:noAutofit/>
          </a:bodyPr>
          <a:lstStyle/>
          <a:p>
            <a:pPr marL="0" lvl="0" indent="0" algn="ctr" rtl="0">
              <a:lnSpc>
                <a:spcPct val="115000"/>
              </a:lnSpc>
              <a:spcBef>
                <a:spcPts val="1200"/>
              </a:spcBef>
              <a:spcAft>
                <a:spcPts val="0"/>
              </a:spcAft>
              <a:buClr>
                <a:schemeClr val="dk1"/>
              </a:buClr>
              <a:buSzPts val="1100"/>
              <a:buFont typeface="Arial"/>
              <a:buNone/>
            </a:pPr>
            <a:r>
              <a:rPr lang="en-US" sz="2400" b="1"/>
              <a:t>Title of container</a:t>
            </a:r>
            <a:endParaRPr sz="2400" b="1"/>
          </a:p>
          <a:p>
            <a:pPr marL="0" lvl="0" indent="0">
              <a:spcBef>
                <a:spcPts val="200"/>
              </a:spcBef>
              <a:spcAft>
                <a:spcPts val="0"/>
              </a:spcAft>
              <a:buNone/>
            </a:pPr>
            <a:endParaRPr/>
          </a:p>
        </p:txBody>
      </p:sp>
      <p:sp>
        <p:nvSpPr>
          <p:cNvPr id="151" name="Shape 151"/>
          <p:cNvSpPr txBox="1">
            <a:spLocks noGrp="1"/>
          </p:cNvSpPr>
          <p:nvPr>
            <p:ph type="body" idx="1"/>
          </p:nvPr>
        </p:nvSpPr>
        <p:spPr>
          <a:xfrm>
            <a:off x="457200" y="986725"/>
            <a:ext cx="8229600" cy="4880700"/>
          </a:xfrm>
          <a:prstGeom prst="rect">
            <a:avLst/>
          </a:prstGeom>
        </p:spPr>
        <p:txBody>
          <a:bodyPr spcFirstLastPara="1" wrap="square" lIns="91425" tIns="91425" rIns="91425" bIns="91425" anchor="t" anchorCtr="0">
            <a:noAutofit/>
          </a:bodyPr>
          <a:lstStyle/>
          <a:p>
            <a:pPr marL="342900" lvl="0" indent="-190500">
              <a:spcBef>
                <a:spcPts val="640"/>
              </a:spcBef>
              <a:spcAft>
                <a:spcPts val="0"/>
              </a:spcAft>
              <a:buNone/>
            </a:pPr>
            <a:r>
              <a:rPr lang="en-US" sz="2400"/>
              <a:t>The eighth edition refers to containers, which are the larger wholes in which the source is located. For example, if you want to cite a poem that is listed in a collection of poems, the individual poem is the source, while the larger collection is the container. The title of the container is usually italicized and followed by a comma, since the information that follows next describes the container.</a:t>
            </a:r>
            <a:endParaRPr sz="2400"/>
          </a:p>
          <a:p>
            <a:pPr marL="342900" lvl="0" indent="-190500">
              <a:spcBef>
                <a:spcPts val="640"/>
              </a:spcBef>
              <a:spcAft>
                <a:spcPts val="0"/>
              </a:spcAft>
              <a:buClr>
                <a:schemeClr val="dk1"/>
              </a:buClr>
              <a:buSzPts val="1100"/>
              <a:buFont typeface="Arial"/>
              <a:buNone/>
            </a:pPr>
            <a:r>
              <a:rPr lang="en-US" sz="2400" i="1"/>
              <a:t>Ex:</a:t>
            </a:r>
            <a:endParaRPr sz="2400" i="1"/>
          </a:p>
          <a:p>
            <a:pPr marL="342900" lvl="0" indent="-190500">
              <a:spcBef>
                <a:spcPts val="640"/>
              </a:spcBef>
              <a:spcAft>
                <a:spcPts val="0"/>
              </a:spcAft>
              <a:buClr>
                <a:schemeClr val="dk1"/>
              </a:buClr>
              <a:buSzPts val="1100"/>
              <a:buFont typeface="Arial"/>
              <a:buNone/>
            </a:pPr>
            <a:r>
              <a:rPr lang="en-US" sz="2400"/>
              <a:t>Kincaid, Jamaica. "Girl." </a:t>
            </a:r>
            <a:r>
              <a:rPr lang="en-US" sz="2400" i="1">
                <a:highlight>
                  <a:srgbClr val="FFFF00"/>
                </a:highlight>
              </a:rPr>
              <a:t>The Vintage Book of Contemporary American Short Stories,</a:t>
            </a:r>
            <a:r>
              <a:rPr lang="en-US" sz="2400">
                <a:highlight>
                  <a:srgbClr val="FFFF00"/>
                </a:highlight>
              </a:rPr>
              <a:t> </a:t>
            </a:r>
            <a:r>
              <a:rPr lang="en-US" sz="2400"/>
              <a:t>edited by Tobias Wolff, Vintage, 1994, pp. 306-07.</a:t>
            </a:r>
            <a:endParaRPr sz="2400"/>
          </a:p>
          <a:p>
            <a:pPr marL="342900" lvl="0" indent="-190500">
              <a:spcBef>
                <a:spcPts val="640"/>
              </a:spcBef>
              <a:spcAft>
                <a:spcPts val="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457200" y="457200"/>
            <a:ext cx="8229600" cy="1371600"/>
          </a:xfrm>
          <a:prstGeom prst="rect">
            <a:avLst/>
          </a:prstGeom>
        </p:spPr>
        <p:txBody>
          <a:bodyPr spcFirstLastPara="1" wrap="square" lIns="91425" tIns="91425" rIns="91425" bIns="91425" anchor="ctr" anchorCtr="0">
            <a:noAutofit/>
          </a:bodyPr>
          <a:lstStyle/>
          <a:p>
            <a:pPr marL="0" lvl="0" indent="0" algn="ctr" rtl="0">
              <a:lnSpc>
                <a:spcPct val="115000"/>
              </a:lnSpc>
              <a:spcBef>
                <a:spcPts val="1200"/>
              </a:spcBef>
              <a:spcAft>
                <a:spcPts val="0"/>
              </a:spcAft>
              <a:buClr>
                <a:schemeClr val="dk1"/>
              </a:buClr>
              <a:buSzPts val="1100"/>
              <a:buFont typeface="Arial"/>
              <a:buNone/>
            </a:pPr>
            <a:r>
              <a:rPr lang="en-US" sz="2400" b="1"/>
              <a:t>Title of container cont...</a:t>
            </a:r>
            <a:endParaRPr sz="2400" b="1"/>
          </a:p>
          <a:p>
            <a:pPr marL="0" lvl="0" indent="0">
              <a:spcBef>
                <a:spcPts val="200"/>
              </a:spcBef>
              <a:spcAft>
                <a:spcPts val="0"/>
              </a:spcAft>
              <a:buNone/>
            </a:pPr>
            <a:endParaRPr/>
          </a:p>
        </p:txBody>
      </p:sp>
      <p:sp>
        <p:nvSpPr>
          <p:cNvPr id="157" name="Shape 157"/>
          <p:cNvSpPr txBox="1">
            <a:spLocks noGrp="1"/>
          </p:cNvSpPr>
          <p:nvPr>
            <p:ph type="body" idx="1"/>
          </p:nvPr>
        </p:nvSpPr>
        <p:spPr>
          <a:xfrm>
            <a:off x="457200" y="1981200"/>
            <a:ext cx="8229600" cy="3886200"/>
          </a:xfrm>
          <a:prstGeom prst="rect">
            <a:avLst/>
          </a:prstGeom>
        </p:spPr>
        <p:txBody>
          <a:bodyPr spcFirstLastPara="1" wrap="square" lIns="91425" tIns="91425" rIns="91425" bIns="91425" anchor="t" anchorCtr="0">
            <a:noAutofit/>
          </a:bodyPr>
          <a:lstStyle/>
          <a:p>
            <a:pPr marL="342900" lvl="0" indent="-190500">
              <a:spcBef>
                <a:spcPts val="640"/>
              </a:spcBef>
              <a:spcAft>
                <a:spcPts val="0"/>
              </a:spcAft>
              <a:buNone/>
            </a:pPr>
            <a:r>
              <a:rPr lang="en-US" sz="2400"/>
              <a:t>The container may also be a website, which contains articles, postings, and other works.</a:t>
            </a:r>
            <a:endParaRPr sz="2400"/>
          </a:p>
          <a:p>
            <a:pPr marL="342900" lvl="0" indent="-190500">
              <a:spcBef>
                <a:spcPts val="640"/>
              </a:spcBef>
              <a:spcAft>
                <a:spcPts val="0"/>
              </a:spcAft>
              <a:buClr>
                <a:schemeClr val="dk1"/>
              </a:buClr>
              <a:buSzPts val="1100"/>
              <a:buFont typeface="Arial"/>
              <a:buNone/>
            </a:pPr>
            <a:r>
              <a:rPr lang="en-US" sz="2400" i="1"/>
              <a:t>Ex:</a:t>
            </a:r>
            <a:endParaRPr sz="2400" i="1"/>
          </a:p>
          <a:p>
            <a:pPr marL="342900" lvl="0" indent="-190500">
              <a:spcBef>
                <a:spcPts val="640"/>
              </a:spcBef>
              <a:spcAft>
                <a:spcPts val="0"/>
              </a:spcAft>
              <a:buClr>
                <a:schemeClr val="dk1"/>
              </a:buClr>
              <a:buSzPts val="1100"/>
              <a:buFont typeface="Arial"/>
              <a:buNone/>
            </a:pPr>
            <a:r>
              <a:rPr lang="en-US" sz="2400"/>
              <a:t>Zinkievich, Craig. Interview by Gareth Von Kallenbach. </a:t>
            </a:r>
            <a:r>
              <a:rPr lang="en-US" sz="2400" i="1">
                <a:highlight>
                  <a:srgbClr val="FFFF00"/>
                </a:highlight>
              </a:rPr>
              <a:t>Skewed &amp; Reviewed,</a:t>
            </a:r>
            <a:r>
              <a:rPr lang="en-US" sz="2400"/>
              <a:t> 27 Apr. 2009, www.arcgames.com/en/games/star-trek-online/news/detail/1056940-skewed-%2526-reviewed-interviews-craig. Accessed 15 Mar. 2009.</a:t>
            </a:r>
            <a:endParaRPr sz="2400"/>
          </a:p>
          <a:p>
            <a:pPr marL="342900" lvl="0" indent="-190500">
              <a:spcBef>
                <a:spcPts val="640"/>
              </a:spcBef>
              <a:spcAft>
                <a:spcPts val="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457200" y="457200"/>
            <a:ext cx="8229600" cy="1371600"/>
          </a:xfrm>
          <a:prstGeom prst="rect">
            <a:avLst/>
          </a:prstGeom>
        </p:spPr>
        <p:txBody>
          <a:bodyPr spcFirstLastPara="1" wrap="square" lIns="91425" tIns="91425" rIns="91425" bIns="91425" anchor="ctr" anchorCtr="0">
            <a:noAutofit/>
          </a:bodyPr>
          <a:lstStyle/>
          <a:p>
            <a:pPr marL="0" lvl="0" indent="0" algn="ctr" rtl="0">
              <a:lnSpc>
                <a:spcPct val="115000"/>
              </a:lnSpc>
              <a:spcBef>
                <a:spcPts val="1200"/>
              </a:spcBef>
              <a:spcAft>
                <a:spcPts val="200"/>
              </a:spcAft>
              <a:buClr>
                <a:schemeClr val="dk1"/>
              </a:buClr>
              <a:buSzPts val="1100"/>
              <a:buFont typeface="Arial"/>
              <a:buNone/>
            </a:pPr>
            <a:r>
              <a:rPr lang="en-US" sz="2400" b="1"/>
              <a:t>Version</a:t>
            </a:r>
            <a:endParaRPr sz="2400"/>
          </a:p>
        </p:txBody>
      </p:sp>
      <p:sp>
        <p:nvSpPr>
          <p:cNvPr id="163" name="Shape 163"/>
          <p:cNvSpPr txBox="1">
            <a:spLocks noGrp="1"/>
          </p:cNvSpPr>
          <p:nvPr>
            <p:ph type="body" idx="1"/>
          </p:nvPr>
        </p:nvSpPr>
        <p:spPr>
          <a:xfrm>
            <a:off x="457200" y="1981200"/>
            <a:ext cx="8229600" cy="38862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US" sz="2400"/>
              <a:t>If a source is listed as an edition or version of a work, include it in your citation.</a:t>
            </a:r>
            <a:endParaRPr sz="2400"/>
          </a:p>
          <a:p>
            <a:pPr marL="0" lvl="0" indent="0" rtl="0">
              <a:lnSpc>
                <a:spcPct val="115000"/>
              </a:lnSpc>
              <a:spcBef>
                <a:spcPts val="0"/>
              </a:spcBef>
              <a:spcAft>
                <a:spcPts val="0"/>
              </a:spcAft>
              <a:buClr>
                <a:schemeClr val="dk1"/>
              </a:buClr>
              <a:buSzPts val="1100"/>
              <a:buFont typeface="Arial"/>
              <a:buNone/>
            </a:pPr>
            <a:r>
              <a:rPr lang="en-US" sz="2400" i="1"/>
              <a:t>Ex:</a:t>
            </a:r>
            <a:endParaRPr sz="2400" i="1"/>
          </a:p>
          <a:p>
            <a:pPr marL="342900" lvl="0" indent="-190500">
              <a:spcBef>
                <a:spcPts val="640"/>
              </a:spcBef>
              <a:spcAft>
                <a:spcPts val="0"/>
              </a:spcAft>
              <a:buNone/>
            </a:pPr>
            <a:r>
              <a:rPr lang="en-US" sz="2400" i="1"/>
              <a:t>The Bible</a:t>
            </a:r>
            <a:r>
              <a:rPr lang="en-US" sz="2400"/>
              <a:t>. </a:t>
            </a:r>
            <a:r>
              <a:rPr lang="en-US" sz="2400">
                <a:highlight>
                  <a:srgbClr val="FFFF00"/>
                </a:highlight>
              </a:rPr>
              <a:t>Authorized King James Version,</a:t>
            </a:r>
            <a:r>
              <a:rPr lang="en-US" sz="2400"/>
              <a:t> Oxford UP, 1998.</a:t>
            </a:r>
            <a:endParaRPr sz="2400"/>
          </a:p>
          <a:p>
            <a:pPr marL="342900" lvl="0" indent="-190500">
              <a:spcBef>
                <a:spcPts val="640"/>
              </a:spcBef>
              <a:spcAft>
                <a:spcPts val="0"/>
              </a:spcAft>
              <a:buClr>
                <a:schemeClr val="dk1"/>
              </a:buClr>
              <a:buSzPts val="1100"/>
              <a:buFont typeface="Arial"/>
              <a:buNone/>
            </a:pPr>
            <a:endParaRPr sz="2400"/>
          </a:p>
          <a:p>
            <a:pPr marL="342900" lvl="0" indent="-190500">
              <a:spcBef>
                <a:spcPts val="640"/>
              </a:spcBef>
              <a:spcAft>
                <a:spcPts val="0"/>
              </a:spcAft>
              <a:buClr>
                <a:schemeClr val="dk1"/>
              </a:buClr>
              <a:buSzPts val="1100"/>
              <a:buFont typeface="Arial"/>
              <a:buNone/>
            </a:pPr>
            <a:r>
              <a:rPr lang="en-US" sz="2400"/>
              <a:t>Crowley, Sharon, and Debra Hawhee. </a:t>
            </a:r>
            <a:r>
              <a:rPr lang="en-US" sz="2400" i="1"/>
              <a:t>Ancient Rhetorics for Contemporary Students.</a:t>
            </a:r>
            <a:r>
              <a:rPr lang="en-US" sz="2400"/>
              <a:t> </a:t>
            </a:r>
            <a:r>
              <a:rPr lang="en-US" sz="2400">
                <a:highlight>
                  <a:srgbClr val="DFDFDF"/>
                </a:highlight>
              </a:rPr>
              <a:t>3rd ed.,</a:t>
            </a:r>
            <a:r>
              <a:rPr lang="en-US" sz="2400"/>
              <a:t> Pearson, 2004.</a:t>
            </a:r>
            <a:endParaRPr sz="2400"/>
          </a:p>
          <a:p>
            <a:pPr marL="342900" lvl="0" indent="-190500">
              <a:spcBef>
                <a:spcPts val="640"/>
              </a:spcBef>
              <a:spcAft>
                <a:spcPts val="0"/>
              </a:spcAft>
              <a:buNone/>
            </a:pPr>
            <a:endParaRPr/>
          </a:p>
        </p:txBody>
      </p:sp>
    </p:spTree>
  </p:cSld>
  <p:clrMapOvr>
    <a:masterClrMapping/>
  </p:clrMapOvr>
</p:sld>
</file>

<file path=ppt/theme/theme1.xml><?xml version="1.0" encoding="utf-8"?>
<a:theme xmlns:a="http://schemas.openxmlformats.org/drawingml/2006/main" name="1_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2034</Words>
  <Application>Microsoft Office PowerPoint</Application>
  <PresentationFormat>On-screen Show (4:3)</PresentationFormat>
  <Paragraphs>136</Paragraphs>
  <Slides>25</Slides>
  <Notes>25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25</vt:i4>
      </vt:variant>
    </vt:vector>
  </HeadingPairs>
  <TitlesOfParts>
    <vt:vector size="30" baseType="lpstr">
      <vt:lpstr>Arial</vt:lpstr>
      <vt:lpstr>Arial Black</vt:lpstr>
      <vt:lpstr>Noto Sans Symbols</vt:lpstr>
      <vt:lpstr>1_Pixel</vt:lpstr>
      <vt:lpstr>Pixel</vt:lpstr>
      <vt:lpstr>MLA Review</vt:lpstr>
      <vt:lpstr>MLA AT A GLANCE</vt:lpstr>
      <vt:lpstr>  Works Cited Start by consulting the list of core elements. These are the general pieces of information that MLA suggests including in each Works Cited entry. In your citation, the elements should be listed in the following order: </vt:lpstr>
      <vt:lpstr>Author</vt:lpstr>
      <vt:lpstr>Title of source</vt:lpstr>
      <vt:lpstr>Title of source cont... </vt:lpstr>
      <vt:lpstr>Title of container </vt:lpstr>
      <vt:lpstr>Title of container cont... </vt:lpstr>
      <vt:lpstr>Version</vt:lpstr>
      <vt:lpstr>Number</vt:lpstr>
      <vt:lpstr>Publisher Note: the publisher’s name need not be included in the following sources: periodicals, works published by their author or editor, a website whose title is the same name as its publisher, a website that makes works available but does not actually publish them (such as YouTube, WordPress, or JSTOR).</vt:lpstr>
      <vt:lpstr>Publication date The same source may have been published on more than one date, such as an online version of an original source. When the source has more than one date, it is sufficient to use the date that is most relevant to your use of it. If you’re unsure about which date to use, go with the date of the source’s original publication.</vt:lpstr>
      <vt:lpstr>Publication date cont...</vt:lpstr>
      <vt:lpstr>Location</vt:lpstr>
      <vt:lpstr>Location cont</vt:lpstr>
      <vt:lpstr>Works Cited</vt:lpstr>
      <vt:lpstr>Basic in-text citation rules</vt:lpstr>
      <vt:lpstr>Basic in-text citation rules cont</vt:lpstr>
      <vt:lpstr>Creating in-text citations </vt:lpstr>
      <vt:lpstr>Long quotations</vt:lpstr>
      <vt:lpstr>Long quotations cont</vt:lpstr>
      <vt:lpstr>Parenthetical Citations Tips</vt:lpstr>
      <vt:lpstr>Paraphrasing and summarizing tips</vt:lpstr>
      <vt:lpstr>MLA Formatting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MLA Review</dc:title>
  <dc:creator>Jamieson, Julie M</dc:creator>
  <cp:lastModifiedBy>Windows User</cp:lastModifiedBy>
  <cp:revision>1</cp:revision>
  <dcterms:modified xsi:type="dcterms:W3CDTF">2018-02-06T19:54:22Z</dcterms:modified>
</cp:coreProperties>
</file>