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6" r:id="rId5"/>
    <p:sldId id="258" r:id="rId6"/>
    <p:sldId id="259" r:id="rId7"/>
    <p:sldId id="260" r:id="rId8"/>
    <p:sldId id="268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47853-B629-4718-B490-0E105E2E1557}" type="datetimeFigureOut">
              <a:rPr lang="en-CA" smtClean="0"/>
              <a:pPr/>
              <a:t>08/02/2015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C24C2-D441-456C-9A98-8AC50A620C9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upload.wikimedia.org/wikipedia/commons/f/ff/Romeo_and_Juliet_(detail)_by_Frank_Dicks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614535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179512" y="188640"/>
            <a:ext cx="8784976" cy="6336704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23000" contrast="50000"/>
          </a:blip>
          <a:srcRect/>
          <a:stretch>
            <a:fillRect/>
          </a:stretch>
        </p:blipFill>
        <p:spPr bwMode="auto">
          <a:xfrm rot="20793668">
            <a:off x="208718" y="2967468"/>
            <a:ext cx="8668577" cy="230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lum contrast="42000"/>
          </a:blip>
          <a:srcRect/>
          <a:stretch>
            <a:fillRect/>
          </a:stretch>
        </p:blipFill>
        <p:spPr bwMode="auto">
          <a:xfrm rot="287916">
            <a:off x="4548240" y="5118509"/>
            <a:ext cx="42957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sz="6600" dirty="0" smtClean="0">
                <a:solidFill>
                  <a:schemeClr val="bg1"/>
                </a:solidFill>
                <a:latin typeface="Harrington" pitchFamily="82" charset="0"/>
              </a:rPr>
              <a:t>Fourteen years old is too young to get married. </a:t>
            </a:r>
            <a:endParaRPr lang="en-CA" sz="6600" dirty="0">
              <a:solidFill>
                <a:schemeClr val="bg1"/>
              </a:solidFill>
              <a:latin typeface="Harrington" pitchFamily="8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sz="6600" dirty="0" smtClean="0">
                <a:solidFill>
                  <a:schemeClr val="bg1"/>
                </a:solidFill>
                <a:latin typeface="Harrington" pitchFamily="82" charset="0"/>
              </a:rPr>
              <a:t>Love at first sight is possible. </a:t>
            </a:r>
            <a:endParaRPr lang="en-CA" sz="6600" dirty="0">
              <a:solidFill>
                <a:schemeClr val="bg1"/>
              </a:solidFill>
              <a:latin typeface="Harrington" pitchFamily="8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CA" sz="6600" dirty="0" smtClean="0">
                <a:solidFill>
                  <a:schemeClr val="bg1"/>
                </a:solidFill>
                <a:latin typeface="Harrington" pitchFamily="82" charset="0"/>
              </a:rPr>
              <a:t>“An eye for an eye” is a better motto to live by than “Turn the other cheek”.</a:t>
            </a:r>
            <a:endParaRPr lang="en-CA" sz="6600" dirty="0">
              <a:solidFill>
                <a:schemeClr val="bg1"/>
              </a:solidFill>
              <a:latin typeface="Harrington" pitchFamily="8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836712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9328" y="-90264"/>
            <a:ext cx="8229600" cy="1143000"/>
          </a:xfrm>
        </p:spPr>
        <p:txBody>
          <a:bodyPr>
            <a:normAutofit/>
          </a:bodyPr>
          <a:lstStyle/>
          <a:p>
            <a:r>
              <a:rPr lang="en-CA" sz="6600" b="1" dirty="0" err="1" smtClean="0">
                <a:solidFill>
                  <a:schemeClr val="bg1"/>
                </a:solidFill>
                <a:latin typeface="Harrington" pitchFamily="82" charset="0"/>
              </a:rPr>
              <a:t>Whattya</a:t>
            </a:r>
            <a:r>
              <a:rPr lang="en-CA" sz="6600" b="1" dirty="0" smtClean="0">
                <a:solidFill>
                  <a:schemeClr val="bg1"/>
                </a:solidFill>
                <a:latin typeface="Harrington" pitchFamily="82" charset="0"/>
              </a:rPr>
              <a:t> know?</a:t>
            </a:r>
            <a:endParaRPr lang="en-CA" sz="6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CA" sz="4000" dirty="0" smtClean="0">
                <a:solidFill>
                  <a:schemeClr val="bg1"/>
                </a:solidFill>
                <a:latin typeface="Harrington" pitchFamily="82" charset="0"/>
              </a:rPr>
              <a:t>	</a:t>
            </a:r>
            <a:r>
              <a:rPr lang="en-CA" sz="4000" u="sng" dirty="0" smtClean="0">
                <a:solidFill>
                  <a:schemeClr val="bg1"/>
                </a:solidFill>
                <a:latin typeface="Harrington" pitchFamily="82" charset="0"/>
              </a:rPr>
              <a:t>Romeo </a:t>
            </a:r>
            <a:r>
              <a:rPr lang="en-CA" sz="4000" u="sng" dirty="0" smtClean="0">
                <a:solidFill>
                  <a:schemeClr val="bg1"/>
                </a:solidFill>
                <a:latin typeface="Harrington" pitchFamily="82" charset="0"/>
              </a:rPr>
              <a:t>and Juliet</a:t>
            </a:r>
            <a:r>
              <a:rPr lang="en-CA" sz="4000" dirty="0" smtClean="0">
                <a:solidFill>
                  <a:schemeClr val="bg1"/>
                </a:solidFill>
                <a:latin typeface="Harrington" pitchFamily="82" charset="0"/>
              </a:rPr>
              <a:t> is Shakespeare’s most famous and most performed play. </a:t>
            </a:r>
            <a:r>
              <a:rPr lang="en-CA" sz="4000" dirty="0" smtClean="0">
                <a:solidFill>
                  <a:schemeClr val="bg1"/>
                </a:solidFill>
                <a:latin typeface="Harrington" pitchFamily="82" charset="0"/>
              </a:rPr>
              <a:t>It has been adapted into many different forms, on screen and off. </a:t>
            </a:r>
            <a:endParaRPr lang="en-CA" sz="4000" dirty="0" smtClean="0">
              <a:solidFill>
                <a:schemeClr val="bg1"/>
              </a:solidFill>
              <a:latin typeface="Harrington" pitchFamily="82" charset="0"/>
            </a:endParaRPr>
          </a:p>
          <a:p>
            <a:pPr>
              <a:buNone/>
            </a:pPr>
            <a:endParaRPr lang="en-CA" sz="4000" u="sng" dirty="0">
              <a:solidFill>
                <a:schemeClr val="bg1"/>
              </a:solidFill>
              <a:latin typeface="Harrington" pitchFamily="82" charset="0"/>
            </a:endParaRPr>
          </a:p>
          <a:p>
            <a:pPr algn="ctr">
              <a:buNone/>
            </a:pPr>
            <a:r>
              <a:rPr lang="en-CA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already know about Shakespeare’s famous tragedy? </a:t>
            </a:r>
            <a:endParaRPr lang="en-CA" sz="4000" dirty="0">
              <a:solidFill>
                <a:schemeClr val="accent5">
                  <a:lumMod val="60000"/>
                  <a:lumOff val="40000"/>
                </a:schemeClr>
              </a:solidFill>
              <a:latin typeface="Harrington" pitchFamily="8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6000" b="1" dirty="0">
              <a:solidFill>
                <a:schemeClr val="accent5">
                  <a:lumMod val="60000"/>
                  <a:lumOff val="40000"/>
                </a:schemeClr>
              </a:solidFill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CA" sz="5400" dirty="0" smtClean="0">
                <a:solidFill>
                  <a:schemeClr val="bg1"/>
                </a:solidFill>
                <a:latin typeface="Harrington" pitchFamily="82" charset="0"/>
              </a:rPr>
              <a:t>	Your life is controlled by the decisions you make. </a:t>
            </a:r>
          </a:p>
          <a:p>
            <a:pPr algn="ctr">
              <a:buNone/>
            </a:pPr>
            <a:endParaRPr lang="en-CA" sz="5400" dirty="0" smtClean="0">
              <a:latin typeface="Harrington" pitchFamily="82" charset="0"/>
            </a:endParaRPr>
          </a:p>
          <a:p>
            <a:pPr algn="ctr">
              <a:buNone/>
            </a:pPr>
            <a:r>
              <a:rPr lang="en-CA" sz="5400" dirty="0" smtClean="0">
                <a:solidFill>
                  <a:schemeClr val="bg1"/>
                </a:solidFill>
                <a:latin typeface="Harrington" pitchFamily="82" charset="0"/>
              </a:rPr>
              <a:t>	Your life is controlled by destiny, or fate.</a:t>
            </a:r>
            <a:endParaRPr lang="en-CA" sz="5400" dirty="0">
              <a:solidFill>
                <a:schemeClr val="bg1"/>
              </a:solidFill>
              <a:latin typeface="Harrington" pitchFamily="82" charset="0"/>
            </a:endParaRPr>
          </a:p>
          <a:p>
            <a:pPr>
              <a:buNone/>
            </a:pPr>
            <a:endParaRPr lang="en-CA" dirty="0">
              <a:latin typeface="Harrington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 rot="20787626">
            <a:off x="4031354" y="3214105"/>
            <a:ext cx="13681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5400" dirty="0" smtClean="0">
                <a:latin typeface="Algerian" pitchFamily="82" charset="0"/>
              </a:rPr>
              <a:t>OR</a:t>
            </a:r>
            <a:endParaRPr lang="en-CA" sz="5400" dirty="0">
              <a:latin typeface="Algerian" pitchFamily="82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CA" sz="6600" dirty="0" smtClean="0">
                <a:solidFill>
                  <a:schemeClr val="bg1"/>
                </a:solidFill>
                <a:latin typeface="Harrington" pitchFamily="82" charset="0"/>
              </a:rPr>
              <a:t>People’s lives are predetermined. There is no escaping your destiny. </a:t>
            </a:r>
            <a:endParaRPr lang="en-CA" sz="6600" dirty="0">
              <a:solidFill>
                <a:schemeClr val="bg1"/>
              </a:solidFill>
              <a:latin typeface="Harrington" pitchFamily="8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sz="6600" dirty="0" smtClean="0">
                <a:solidFill>
                  <a:schemeClr val="bg1"/>
                </a:solidFill>
                <a:latin typeface="Harrington" pitchFamily="82" charset="0"/>
              </a:rPr>
              <a:t>Your parents always know what is best for you. </a:t>
            </a:r>
            <a:endParaRPr lang="en-CA" sz="6600" dirty="0">
              <a:solidFill>
                <a:schemeClr val="bg1"/>
              </a:solidFill>
              <a:latin typeface="Harrington" pitchFamily="8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sz="6600" dirty="0" smtClean="0">
                <a:solidFill>
                  <a:schemeClr val="bg1"/>
                </a:solidFill>
                <a:latin typeface="Harrington" pitchFamily="82" charset="0"/>
              </a:rPr>
              <a:t>Teenagers should tell their parents everything. </a:t>
            </a:r>
            <a:endParaRPr lang="en-CA" sz="6600" dirty="0">
              <a:solidFill>
                <a:schemeClr val="bg1"/>
              </a:solidFill>
              <a:latin typeface="Harrington" pitchFamily="8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sz="5400" dirty="0" smtClean="0">
                <a:solidFill>
                  <a:schemeClr val="bg1"/>
                </a:solidFill>
                <a:latin typeface="Harrington" pitchFamily="82" charset="0"/>
              </a:rPr>
              <a:t>Parents have the right to approve or disapprove of their child’s choice of boyfriend or girlfriend. </a:t>
            </a:r>
            <a:endParaRPr lang="en-CA" sz="5400" dirty="0">
              <a:solidFill>
                <a:schemeClr val="bg1"/>
              </a:solidFill>
              <a:latin typeface="Harrington" pitchFamily="8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5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CA" sz="6600" dirty="0" smtClean="0">
                <a:solidFill>
                  <a:schemeClr val="bg1"/>
                </a:solidFill>
                <a:latin typeface="Harrington" pitchFamily="82" charset="0"/>
              </a:rPr>
              <a:t>	A teenager’s first responsibility is to be loyal to his/her family. </a:t>
            </a:r>
            <a:endParaRPr lang="en-CA" sz="6600" dirty="0">
              <a:solidFill>
                <a:schemeClr val="bg1"/>
              </a:solidFill>
              <a:latin typeface="Harrington" pitchFamily="8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arrington" pitchFamily="82" charset="0"/>
              </a:rPr>
              <a:t>What do you think?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sz="6600" dirty="0" smtClean="0">
                <a:solidFill>
                  <a:schemeClr val="bg1"/>
                </a:solidFill>
                <a:latin typeface="Harrington" pitchFamily="82" charset="0"/>
              </a:rPr>
              <a:t>	Suicide is an honourable way to die. </a:t>
            </a:r>
            <a:endParaRPr lang="en-CA" sz="6600" dirty="0">
              <a:solidFill>
                <a:schemeClr val="bg1"/>
              </a:solidFill>
              <a:latin typeface="Harrington" pitchFamily="8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1268760"/>
            <a:ext cx="77048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138</Words>
  <Application>Microsoft Office PowerPoint</Application>
  <PresentationFormat>On-screen Show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Whattya know?</vt:lpstr>
      <vt:lpstr>What do you think?</vt:lpstr>
      <vt:lpstr>What do you think?</vt:lpstr>
      <vt:lpstr>What do you think?</vt:lpstr>
      <vt:lpstr>What do you think?</vt:lpstr>
      <vt:lpstr>What do you think?</vt:lpstr>
      <vt:lpstr>What do you think?</vt:lpstr>
      <vt:lpstr>What do you think?</vt:lpstr>
      <vt:lpstr>What do you think?</vt:lpstr>
      <vt:lpstr>What do you think?</vt:lpstr>
      <vt:lpstr>What do you think?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Seven</dc:creator>
  <cp:lastModifiedBy>Seven</cp:lastModifiedBy>
  <cp:revision>4</cp:revision>
  <dcterms:created xsi:type="dcterms:W3CDTF">2012-02-21T01:55:54Z</dcterms:created>
  <dcterms:modified xsi:type="dcterms:W3CDTF">2015-02-08T13:31:49Z</dcterms:modified>
</cp:coreProperties>
</file>