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6"/>
    <p:restoredTop sz="94719"/>
  </p:normalViewPr>
  <p:slideViewPr>
    <p:cSldViewPr snapToGrid="0" snapToObjects="1">
      <p:cViewPr varScale="1">
        <p:scale>
          <a:sx n="74" d="100"/>
          <a:sy n="74" d="100"/>
        </p:scale>
        <p:origin x="176" y="10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5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4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8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1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5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3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5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8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3D577-5A89-724C-B574-0D57ED0B32C7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4BB8-A2F5-BC42-9102-BB6C835F0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Chapter 6 and 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Photosynthesis</a:t>
            </a:r>
          </a:p>
        </p:txBody>
      </p:sp>
    </p:spTree>
    <p:extLst>
      <p:ext uri="{BB962C8B-B14F-4D97-AF65-F5344CB8AC3E}">
        <p14:creationId xmlns:p14="http://schemas.microsoft.com/office/powerpoint/2010/main" val="3717149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Where does Energy for life comes that is used in photosynthesis?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sz="6600" dirty="0">
                <a:solidFill>
                  <a:srgbClr val="008000"/>
                </a:solidFill>
              </a:rPr>
              <a:t>Sun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5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carbon atoms come from in the photosynthesis process?</a:t>
            </a:r>
          </a:p>
          <a:p>
            <a:endParaRPr lang="en-US" dirty="0"/>
          </a:p>
          <a:p>
            <a:r>
              <a:rPr lang="en-US" sz="6600" dirty="0"/>
              <a:t>Carbon dioxide</a:t>
            </a:r>
          </a:p>
        </p:txBody>
      </p:sp>
    </p:spTree>
    <p:extLst>
      <p:ext uri="{BB962C8B-B14F-4D97-AF65-F5344CB8AC3E}">
        <p14:creationId xmlns:p14="http://schemas.microsoft.com/office/powerpoint/2010/main" val="419572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Oxygen atoms come from in the photosynthesis process?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6600" dirty="0"/>
              <a:t>Water H</a:t>
            </a:r>
            <a:r>
              <a:rPr lang="en-US" sz="6600" baseline="-25000" dirty="0"/>
              <a:t>2</a:t>
            </a:r>
            <a:r>
              <a:rPr lang="en-US" sz="66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72491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What is the energy used for that is produced in photosynthesis?</a:t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Growth and reproduction</a:t>
            </a:r>
          </a:p>
          <a:p>
            <a:r>
              <a:rPr lang="en-US" dirty="0">
                <a:solidFill>
                  <a:srgbClr val="008000"/>
                </a:solidFill>
              </a:rPr>
              <a:t>Movement</a:t>
            </a:r>
          </a:p>
          <a:p>
            <a:r>
              <a:rPr lang="en-US" dirty="0">
                <a:solidFill>
                  <a:srgbClr val="008000"/>
                </a:solidFill>
              </a:rPr>
              <a:t>Transport material across the cell membrane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3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 A product of photosynthesis that is used as an energy source by all living organisms.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sz="6600" dirty="0">
                <a:solidFill>
                  <a:srgbClr val="0000FF"/>
                </a:solidFill>
              </a:rPr>
              <a:t>Glucose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008000"/>
                </a:solidFill>
              </a:rPr>
              <a:t>Light energy</a:t>
            </a:r>
            <a:r>
              <a:rPr lang="en-US" sz="4800" dirty="0">
                <a:solidFill>
                  <a:srgbClr val="008000"/>
                </a:solidFill>
                <a:sym typeface="Wingdings" panose="020B0604020202020204" pitchFamily="2" charset="2"/>
              </a:rPr>
              <a:t> --&gt;</a:t>
            </a:r>
            <a:r>
              <a:rPr lang="en-US" sz="4800" dirty="0">
                <a:solidFill>
                  <a:srgbClr val="008000"/>
                </a:solidFill>
                <a:sym typeface="Wingdings"/>
              </a:rPr>
              <a:t> </a:t>
            </a:r>
          </a:p>
          <a:p>
            <a:r>
              <a:rPr lang="en-US" sz="4800" dirty="0">
                <a:solidFill>
                  <a:srgbClr val="008000"/>
                </a:solidFill>
                <a:sym typeface="Wingdings"/>
              </a:rPr>
              <a:t>chemical energy </a:t>
            </a:r>
            <a:r>
              <a:rPr lang="en-US" sz="4800" dirty="0">
                <a:solidFill>
                  <a:srgbClr val="008000"/>
                </a:solidFill>
                <a:sym typeface="Wingdings" panose="020B0604020202020204" pitchFamily="2" charset="2"/>
              </a:rPr>
              <a:t>--&gt;</a:t>
            </a:r>
            <a:r>
              <a:rPr lang="en-US" sz="4800" dirty="0">
                <a:solidFill>
                  <a:srgbClr val="008000"/>
                </a:solidFill>
                <a:sym typeface="Wingdings"/>
              </a:rPr>
              <a:t> </a:t>
            </a:r>
          </a:p>
          <a:p>
            <a:r>
              <a:rPr lang="en-US" sz="4800" dirty="0">
                <a:solidFill>
                  <a:srgbClr val="008000"/>
                </a:solidFill>
                <a:sym typeface="Wingdings"/>
              </a:rPr>
              <a:t>usable energy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4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366FF"/>
                </a:solidFill>
              </a:rPr>
              <a:t>Sun</a:t>
            </a:r>
            <a:r>
              <a:rPr lang="en-US" sz="4800" dirty="0">
                <a:solidFill>
                  <a:srgbClr val="3366FF"/>
                </a:solidFill>
                <a:sym typeface="Wingdings"/>
              </a:rPr>
              <a:t> </a:t>
            </a:r>
            <a:r>
              <a:rPr lang="en-US" sz="4800" dirty="0">
                <a:solidFill>
                  <a:srgbClr val="3366FF"/>
                </a:solidFill>
                <a:sym typeface="Wingdings" panose="020B0604020202020204" pitchFamily="2" charset="2"/>
              </a:rPr>
              <a:t>--&gt; </a:t>
            </a:r>
            <a:r>
              <a:rPr lang="en-US" sz="4800" dirty="0">
                <a:solidFill>
                  <a:srgbClr val="3366FF"/>
                </a:solidFill>
                <a:sym typeface="Wingdings"/>
              </a:rPr>
              <a:t> </a:t>
            </a:r>
          </a:p>
          <a:p>
            <a:r>
              <a:rPr lang="en-US" sz="4800" dirty="0">
                <a:solidFill>
                  <a:srgbClr val="3366FF"/>
                </a:solidFill>
                <a:sym typeface="Wingdings"/>
              </a:rPr>
              <a:t>Chlorophyll</a:t>
            </a:r>
            <a:r>
              <a:rPr lang="en-US" sz="4800" dirty="0">
                <a:solidFill>
                  <a:srgbClr val="3366FF"/>
                </a:solidFill>
                <a:sym typeface="Wingdings" panose="020B0604020202020204" pitchFamily="2" charset="2"/>
              </a:rPr>
              <a:t>--&gt;</a:t>
            </a:r>
            <a:r>
              <a:rPr lang="en-US" sz="4800" dirty="0">
                <a:solidFill>
                  <a:srgbClr val="3366FF"/>
                </a:solidFill>
                <a:sym typeface="Wingdings"/>
              </a:rPr>
              <a:t>  </a:t>
            </a:r>
          </a:p>
          <a:p>
            <a:r>
              <a:rPr lang="en-US" sz="4800" dirty="0">
                <a:solidFill>
                  <a:srgbClr val="3366FF"/>
                </a:solidFill>
                <a:sym typeface="Wingdings"/>
              </a:rPr>
              <a:t>Glucose</a:t>
            </a:r>
            <a:endParaRPr lang="en-US" sz="4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2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Two stages of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366FF"/>
                </a:solidFill>
              </a:rPr>
              <a:t>Light reaction </a:t>
            </a:r>
          </a:p>
          <a:p>
            <a:r>
              <a:rPr lang="en-US" sz="4800" dirty="0">
                <a:solidFill>
                  <a:srgbClr val="3366FF"/>
                </a:solidFill>
              </a:rPr>
              <a:t>Calvin Cycle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8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reaction that produce organic compounds(carbohydrates).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6600" dirty="0">
                <a:solidFill>
                  <a:srgbClr val="FF0000"/>
                </a:solidFill>
              </a:rPr>
              <a:t>Calvin Cycle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293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Energy used in the Calvin Cycle comes from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6600" dirty="0">
                <a:solidFill>
                  <a:srgbClr val="FF0000"/>
                </a:solidFill>
              </a:rPr>
              <a:t>ATP and NADPH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6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A process in which plants convert light energy from the sun into chemical energy in the form of organic compounds (Carbohydrates).</a:t>
            </a:r>
          </a:p>
          <a:p>
            <a:endParaRPr lang="en-US" dirty="0"/>
          </a:p>
          <a:p>
            <a:r>
              <a:rPr lang="en-US" sz="6600" dirty="0"/>
              <a:t>Photosynthesis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Organelle where the process of photosynthesis occurs.</a:t>
            </a:r>
          </a:p>
          <a:p>
            <a:pPr marL="0" indent="0">
              <a:buNone/>
            </a:pPr>
            <a:endParaRPr lang="en-US" sz="6600" dirty="0"/>
          </a:p>
          <a:p>
            <a:r>
              <a:rPr lang="en-US" sz="6600" dirty="0">
                <a:solidFill>
                  <a:srgbClr val="FF0000"/>
                </a:solidFill>
              </a:rPr>
              <a:t>Chloroplast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496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Gives plants its green color by reflecting green light.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sz="6600" dirty="0">
                <a:solidFill>
                  <a:srgbClr val="FF0000"/>
                </a:solidFill>
              </a:rPr>
              <a:t>Chlorophyll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7956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Organisms that use energy from sunlight  to make organic compounds through the process of </a:t>
            </a:r>
            <a:r>
              <a:rPr lang="en-US" dirty="0">
                <a:solidFill>
                  <a:srgbClr val="FF0000"/>
                </a:solidFill>
              </a:rPr>
              <a:t>photosynthesis.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6600" b="1" u="sng" dirty="0">
                <a:solidFill>
                  <a:srgbClr val="0000FF"/>
                </a:solidFill>
              </a:rPr>
              <a:t>Autotrophs</a:t>
            </a:r>
            <a:r>
              <a:rPr lang="en-US" sz="6600" dirty="0">
                <a:solidFill>
                  <a:srgbClr val="0000FF"/>
                </a:solidFill>
              </a:rPr>
              <a:t> </a:t>
            </a:r>
            <a:endParaRPr lang="en-US" sz="6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part of the photosynthesis process does this occur?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 +	    6 C O₂    +     6 H₂0 </a:t>
            </a:r>
          </a:p>
          <a:p>
            <a:endParaRPr lang="en-US" dirty="0"/>
          </a:p>
          <a:p>
            <a:r>
              <a:rPr lang="en-US" sz="6600" dirty="0"/>
              <a:t>Reactant</a:t>
            </a:r>
          </a:p>
        </p:txBody>
      </p:sp>
    </p:spTree>
    <p:extLst>
      <p:ext uri="{BB962C8B-B14F-4D97-AF65-F5344CB8AC3E}">
        <p14:creationId xmlns:p14="http://schemas.microsoft.com/office/powerpoint/2010/main" val="26418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part of the photosynthesis process does this occur?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C₆H₁₂0₆    +   6 0₂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6600" dirty="0"/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9377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Glucose and oxygen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--&gt; water and carbon dioxide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sz="5400" dirty="0"/>
              <a:t>Process performed by:</a:t>
            </a:r>
          </a:p>
          <a:p>
            <a:r>
              <a:rPr lang="en-US" sz="5400" dirty="0"/>
              <a:t>Plants and animals</a:t>
            </a:r>
          </a:p>
        </p:txBody>
      </p:sp>
    </p:spTree>
    <p:extLst>
      <p:ext uri="{BB962C8B-B14F-4D97-AF65-F5344CB8AC3E}">
        <p14:creationId xmlns:p14="http://schemas.microsoft.com/office/powerpoint/2010/main" val="2617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Animals and organisms that  consume  other organisms to get energy.</a:t>
            </a:r>
          </a:p>
          <a:p>
            <a:endParaRPr lang="en-US" dirty="0">
              <a:solidFill>
                <a:srgbClr val="3366FF"/>
              </a:solidFill>
            </a:endParaRPr>
          </a:p>
          <a:p>
            <a:r>
              <a:rPr lang="en-US" sz="6600" b="1" u="sng" dirty="0">
                <a:solidFill>
                  <a:srgbClr val="FF0000"/>
                </a:solidFill>
              </a:rPr>
              <a:t>Heterotrophs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005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252</Words>
  <Application>Microsoft Macintosh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Chapter 6 and  Review</vt:lpstr>
      <vt:lpstr>PowerPoint Presentation</vt:lpstr>
      <vt:lpstr>PowerPoint Presentation</vt:lpstr>
      <vt:lpstr>PowerPoint Presentation</vt:lpstr>
      <vt:lpstr>PowerPoint Presentation</vt:lpstr>
      <vt:lpstr>What part of the photosynthesis process does this occur? </vt:lpstr>
      <vt:lpstr>What part of the photosynthesis process does this occur?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energy used for that is produced in photosynthesis? </vt:lpstr>
      <vt:lpstr>PowerPoint Presentation</vt:lpstr>
      <vt:lpstr>Energy Flow</vt:lpstr>
      <vt:lpstr>Energy Flow</vt:lpstr>
      <vt:lpstr>Two stages of photosynthesis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Review</dc:title>
  <dc:creator>Hilda Irani</dc:creator>
  <cp:lastModifiedBy>Hilda Irani</cp:lastModifiedBy>
  <cp:revision>10</cp:revision>
  <dcterms:created xsi:type="dcterms:W3CDTF">2016-01-10T16:34:53Z</dcterms:created>
  <dcterms:modified xsi:type="dcterms:W3CDTF">2019-01-08T21:35:01Z</dcterms:modified>
</cp:coreProperties>
</file>