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9" r:id="rId3"/>
    <p:sldId id="28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5" r:id="rId18"/>
    <p:sldId id="274" r:id="rId19"/>
    <p:sldId id="270" r:id="rId20"/>
    <p:sldId id="271" r:id="rId21"/>
    <p:sldId id="273" r:id="rId22"/>
    <p:sldId id="276" r:id="rId23"/>
    <p:sldId id="278" r:id="rId24"/>
  </p:sldIdLst>
  <p:sldSz cx="9144000" cy="6858000" type="screen4x3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22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80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CEEDAB-56B7-8844-90CB-ED9CB18EBDE9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EDAB-56B7-8844-90CB-ED9CB18EBDE9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A48B-0597-AD43-96D4-D3B2508638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EDAB-56B7-8844-90CB-ED9CB18EBDE9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A48B-0597-AD43-96D4-D3B2508638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EDAB-56B7-8844-90CB-ED9CB18EBDE9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A48B-0597-AD43-96D4-D3B2508638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EDAB-56B7-8844-90CB-ED9CB18EBDE9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A48B-0597-AD43-96D4-D3B2508638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EDAB-56B7-8844-90CB-ED9CB18EBDE9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A48B-0597-AD43-96D4-D3B2508638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CEEDAB-56B7-8844-90CB-ED9CB18EBDE9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EDAB-56B7-8844-90CB-ED9CB18EBDE9}" type="datetimeFigureOut">
              <a:rPr lang="en-US" smtClean="0"/>
              <a:t>11/3/18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A48B-0597-AD43-96D4-D3B2508638E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EDAB-56B7-8844-90CB-ED9CB18EBDE9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A48B-0597-AD43-96D4-D3B2508638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EDAB-56B7-8844-90CB-ED9CB18EBDE9}" type="datetimeFigureOut">
              <a:rPr lang="en-US" smtClean="0"/>
              <a:t>11/3/18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A48B-0597-AD43-96D4-D3B2508638E4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EDAB-56B7-8844-90CB-ED9CB18EBDE9}" type="datetimeFigureOut">
              <a:rPr lang="en-US" smtClean="0"/>
              <a:t>11/3/18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A48B-0597-AD43-96D4-D3B2508638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EDAB-56B7-8844-90CB-ED9CB18EBDE9}" type="datetimeFigureOut">
              <a:rPr lang="en-US" smtClean="0"/>
              <a:t>11/3/18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A48B-0597-AD43-96D4-D3B2508638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EEDAB-56B7-8844-90CB-ED9CB18EBDE9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F6A3A48B-0597-AD43-96D4-D3B2508638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47CEEDAB-56B7-8844-90CB-ED9CB18EBDE9}" type="datetimeFigureOut">
              <a:rPr lang="en-US" smtClean="0"/>
              <a:t>11/3/18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F6A3A48B-0597-AD43-96D4-D3B2508638E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Biochemistry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74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sz="4400" dirty="0"/>
              <a:t>What do proteins form in animals? </a:t>
            </a:r>
          </a:p>
          <a:p>
            <a:endParaRPr lang="en-US" sz="4400" dirty="0"/>
          </a:p>
          <a:p>
            <a:r>
              <a:rPr lang="en-US" sz="4000" dirty="0"/>
              <a:t>Forms Hair, skin, and muscles, nails and enzymes.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72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Proteins are made up of 20 ______  ________.</a:t>
            </a:r>
          </a:p>
          <a:p>
            <a:endParaRPr lang="en-US" sz="4400" dirty="0"/>
          </a:p>
          <a:p>
            <a:r>
              <a:rPr lang="en-US" sz="4400" dirty="0"/>
              <a:t>Amino Acids</a:t>
            </a:r>
          </a:p>
        </p:txBody>
      </p:sp>
    </p:spTree>
    <p:extLst>
      <p:ext uri="{BB962C8B-B14F-4D97-AF65-F5344CB8AC3E}">
        <p14:creationId xmlns:p14="http://schemas.microsoft.com/office/powerpoint/2010/main" val="45937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4400" dirty="0"/>
              <a:t>Triglycerides, phospholipids, waxes and steroids: These are examples of ?  </a:t>
            </a:r>
          </a:p>
          <a:p>
            <a:endParaRPr lang="en-US" sz="4400" dirty="0"/>
          </a:p>
          <a:p>
            <a:endParaRPr lang="en-US" sz="4400" dirty="0"/>
          </a:p>
          <a:p>
            <a:r>
              <a:rPr lang="en-US" sz="4400" dirty="0"/>
              <a:t>Lipids</a:t>
            </a:r>
          </a:p>
        </p:txBody>
      </p:sp>
    </p:spTree>
    <p:extLst>
      <p:ext uri="{BB962C8B-B14F-4D97-AF65-F5344CB8AC3E}">
        <p14:creationId xmlns:p14="http://schemas.microsoft.com/office/powerpoint/2010/main" val="204513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/>
              <a:t>Examples: Animal Hormones, Testosterone and cholesterol. These are called?</a:t>
            </a:r>
          </a:p>
          <a:p>
            <a:endParaRPr lang="en-US" sz="4400" dirty="0"/>
          </a:p>
          <a:p>
            <a:endParaRPr lang="en-US" sz="4400" dirty="0"/>
          </a:p>
          <a:p>
            <a:r>
              <a:rPr lang="en-US" sz="4400" dirty="0"/>
              <a:t>Steroids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9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Two examples of nucleic acids.</a:t>
            </a:r>
          </a:p>
          <a:p>
            <a:endParaRPr lang="en-US" sz="4000" dirty="0"/>
          </a:p>
          <a:p>
            <a:r>
              <a:rPr lang="en-US" sz="4000" dirty="0"/>
              <a:t>DNA and RNA</a:t>
            </a:r>
          </a:p>
        </p:txBody>
      </p:sp>
    </p:spTree>
    <p:extLst>
      <p:ext uri="{BB962C8B-B14F-4D97-AF65-F5344CB8AC3E}">
        <p14:creationId xmlns:p14="http://schemas.microsoft.com/office/powerpoint/2010/main" val="259685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Lets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312433"/>
            <a:ext cx="7570787" cy="5647765"/>
          </a:xfrm>
        </p:spPr>
        <p:txBody>
          <a:bodyPr/>
          <a:lstStyle/>
          <a:p>
            <a:r>
              <a:rPr lang="en-US" dirty="0"/>
              <a:t>Organic compounds contain___________.</a:t>
            </a:r>
          </a:p>
          <a:p>
            <a:endParaRPr lang="en-US" dirty="0"/>
          </a:p>
          <a:p>
            <a:r>
              <a:rPr lang="en-US" dirty="0"/>
              <a:t>Carbon </a:t>
            </a:r>
          </a:p>
        </p:txBody>
      </p:sp>
    </p:spTree>
    <p:extLst>
      <p:ext uri="{BB962C8B-B14F-4D97-AF65-F5344CB8AC3E}">
        <p14:creationId xmlns:p14="http://schemas.microsoft.com/office/powerpoint/2010/main" val="1080823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Identify the four functional groups.</a:t>
            </a:r>
          </a:p>
          <a:p>
            <a:r>
              <a:rPr lang="en-US" dirty="0"/>
              <a:t>Hydroxyl</a:t>
            </a:r>
          </a:p>
          <a:p>
            <a:r>
              <a:rPr lang="en-US" dirty="0"/>
              <a:t>Carboxyl</a:t>
            </a:r>
          </a:p>
          <a:p>
            <a:r>
              <a:rPr lang="en-US" dirty="0"/>
              <a:t>Amino</a:t>
            </a:r>
          </a:p>
          <a:p>
            <a:r>
              <a:rPr lang="en-US" dirty="0"/>
              <a:t>Phosphate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83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Monomers link together to form______</a:t>
            </a:r>
          </a:p>
          <a:p>
            <a:endParaRPr lang="en-US" dirty="0"/>
          </a:p>
          <a:p>
            <a:r>
              <a:rPr lang="en-US" dirty="0"/>
              <a:t>Polymers</a:t>
            </a:r>
          </a:p>
        </p:txBody>
      </p:sp>
    </p:spTree>
    <p:extLst>
      <p:ext uri="{BB962C8B-B14F-4D97-AF65-F5344CB8AC3E}">
        <p14:creationId xmlns:p14="http://schemas.microsoft.com/office/powerpoint/2010/main" val="42841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 polymers are called</a:t>
            </a:r>
          </a:p>
          <a:p>
            <a:endParaRPr lang="en-US" dirty="0"/>
          </a:p>
          <a:p>
            <a:r>
              <a:rPr lang="en-US" dirty="0"/>
              <a:t>Macromolecules</a:t>
            </a:r>
          </a:p>
        </p:txBody>
      </p:sp>
    </p:spTree>
    <p:extLst>
      <p:ext uri="{BB962C8B-B14F-4D97-AF65-F5344CB8AC3E}">
        <p14:creationId xmlns:p14="http://schemas.microsoft.com/office/powerpoint/2010/main" val="138840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during condensation reaction.</a:t>
            </a:r>
          </a:p>
          <a:p>
            <a:r>
              <a:rPr lang="en-US" dirty="0"/>
              <a:t>Monomers link to form polymers by releasing water. </a:t>
            </a:r>
          </a:p>
        </p:txBody>
      </p:sp>
    </p:spTree>
    <p:extLst>
      <p:ext uri="{BB962C8B-B14F-4D97-AF65-F5344CB8AC3E}">
        <p14:creationId xmlns:p14="http://schemas.microsoft.com/office/powerpoint/2010/main" val="81543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41"/>
            <a:ext cx="9038492" cy="23423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761565"/>
            <a:ext cx="7570787" cy="5553635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  <a:p>
            <a:r>
              <a:rPr lang="en-US" sz="5100" b="1" dirty="0"/>
              <a:t> </a:t>
            </a:r>
            <a:endParaRPr lang="en-US" sz="5100" dirty="0"/>
          </a:p>
          <a:p>
            <a:r>
              <a:rPr lang="en-US" sz="9000" b="1" dirty="0"/>
              <a:t>BW: What percent of the cell is made up of carbon compounds? </a:t>
            </a:r>
            <a:endParaRPr lang="en-US" sz="9000" dirty="0"/>
          </a:p>
          <a:p>
            <a:r>
              <a:rPr lang="en-US" sz="9000" b="1" dirty="0"/>
              <a:t>A. 50%</a:t>
            </a:r>
            <a:endParaRPr lang="en-US" sz="9000" dirty="0"/>
          </a:p>
          <a:p>
            <a:r>
              <a:rPr lang="en-US" sz="9000" b="1" dirty="0"/>
              <a:t>B. 75%</a:t>
            </a:r>
            <a:endParaRPr lang="en-US" sz="9000" dirty="0"/>
          </a:p>
          <a:p>
            <a:r>
              <a:rPr lang="en-US" sz="9000" b="1" dirty="0"/>
              <a:t>C. 25%</a:t>
            </a:r>
            <a:endParaRPr lang="en-US" sz="9000" dirty="0"/>
          </a:p>
          <a:p>
            <a:r>
              <a:rPr lang="en-US" sz="9000" b="1" dirty="0"/>
              <a:t>D. 10%</a:t>
            </a:r>
            <a:endParaRPr lang="en-US" sz="9000" dirty="0"/>
          </a:p>
          <a:p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194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during hydrolysis reaction. </a:t>
            </a:r>
          </a:p>
          <a:p>
            <a:r>
              <a:rPr lang="en-US" dirty="0"/>
              <a:t>Polymers breakdown using water</a:t>
            </a:r>
          </a:p>
          <a:p>
            <a:r>
              <a:rPr lang="en-US" dirty="0"/>
              <a:t>Another name for it</a:t>
            </a:r>
          </a:p>
          <a:p>
            <a:r>
              <a:rPr lang="en-US" dirty="0"/>
              <a:t>digestion</a:t>
            </a:r>
          </a:p>
        </p:txBody>
      </p:sp>
    </p:spTree>
    <p:extLst>
      <p:ext uri="{BB962C8B-B14F-4D97-AF65-F5344CB8AC3E}">
        <p14:creationId xmlns:p14="http://schemas.microsoft.com/office/powerpoint/2010/main" val="22832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ATP and it’s function.</a:t>
            </a:r>
          </a:p>
          <a:p>
            <a:r>
              <a:rPr lang="en-US" dirty="0"/>
              <a:t>A compound that stores large amount of energy and when its broken down it releases large amount of energy.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41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Study for chapter3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Study Notes.</a:t>
            </a:r>
          </a:p>
          <a:p>
            <a:r>
              <a:rPr lang="en-US" dirty="0"/>
              <a:t>2. Study BW questions and all the vocabulary. </a:t>
            </a:r>
          </a:p>
          <a:p>
            <a:r>
              <a:rPr lang="en-US" dirty="0"/>
              <a:t>3. Review Macromolecule worksheet</a:t>
            </a:r>
          </a:p>
          <a:p>
            <a:r>
              <a:rPr lang="en-US" dirty="0"/>
              <a:t>4. Read chapter 3</a:t>
            </a:r>
          </a:p>
          <a:p>
            <a:r>
              <a:rPr lang="en-US" dirty="0"/>
              <a:t>5. Complete chapter review questions and practice worksheet.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63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review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Chapter review questions: page 62-63</a:t>
            </a:r>
            <a:endParaRPr lang="en-US" dirty="0"/>
          </a:p>
          <a:p>
            <a:r>
              <a:rPr lang="en-US" b="1" dirty="0"/>
              <a:t> #2, #5, #6,#8, #9, #10, #11, #13, #14, #15, #18, #19, #20, #21, #22, #23, </a:t>
            </a:r>
            <a:endParaRPr lang="en-US" dirty="0"/>
          </a:p>
          <a:p>
            <a:r>
              <a:rPr lang="en-US" b="1" dirty="0"/>
              <a:t>Standardized Test Preparation: Page 63</a:t>
            </a:r>
            <a:endParaRPr lang="en-US" dirty="0"/>
          </a:p>
          <a:p>
            <a:r>
              <a:rPr lang="en-US" b="1" dirty="0"/>
              <a:t>#1-#7 Multiple choice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568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Cells </a:t>
            </a:r>
            <a:endParaRPr lang="en-US" sz="1100" dirty="0"/>
          </a:p>
          <a:p>
            <a:pPr lvl="1"/>
            <a:r>
              <a:rPr lang="en-US" sz="2400" b="1" dirty="0"/>
              <a:t>~72% H</a:t>
            </a:r>
            <a:r>
              <a:rPr lang="en-US" sz="2400" b="1" baseline="-25000" dirty="0"/>
              <a:t>2</a:t>
            </a:r>
            <a:r>
              <a:rPr lang="en-US" sz="2400" b="1" dirty="0"/>
              <a:t>O </a:t>
            </a:r>
            <a:endParaRPr lang="en-US" sz="1050" dirty="0"/>
          </a:p>
          <a:p>
            <a:pPr lvl="1"/>
            <a:r>
              <a:rPr lang="en-US" sz="2400" b="1" dirty="0"/>
              <a:t>~25% carbon compounds</a:t>
            </a:r>
            <a:endParaRPr lang="en-US" sz="1050" dirty="0"/>
          </a:p>
          <a:p>
            <a:pPr lvl="2"/>
            <a:r>
              <a:rPr lang="en-US" b="1" dirty="0"/>
              <a:t>carbohydrates</a:t>
            </a:r>
            <a:endParaRPr lang="en-US" sz="1050" dirty="0"/>
          </a:p>
          <a:p>
            <a:pPr lvl="2"/>
            <a:r>
              <a:rPr lang="en-US" b="1" dirty="0"/>
              <a:t>lipids</a:t>
            </a:r>
            <a:endParaRPr lang="en-US" sz="1050" dirty="0"/>
          </a:p>
          <a:p>
            <a:pPr lvl="2"/>
            <a:r>
              <a:rPr lang="en-US" b="1" dirty="0"/>
              <a:t>proteins </a:t>
            </a:r>
            <a:endParaRPr lang="en-US" sz="1050" dirty="0"/>
          </a:p>
          <a:p>
            <a:pPr lvl="2"/>
            <a:r>
              <a:rPr lang="en-US" b="1" dirty="0"/>
              <a:t>nucleic acids</a:t>
            </a:r>
            <a:endParaRPr lang="en-US" sz="1050" dirty="0"/>
          </a:p>
          <a:p>
            <a:pPr lvl="1"/>
            <a:r>
              <a:rPr lang="en-US" sz="2400" b="1" dirty="0"/>
              <a:t>~3% salts </a:t>
            </a:r>
            <a:endParaRPr lang="en-US" sz="1050" dirty="0"/>
          </a:p>
          <a:p>
            <a:pPr lvl="2"/>
            <a:r>
              <a:rPr lang="en-US" b="1" dirty="0"/>
              <a:t>Na, Cl, K…</a:t>
            </a:r>
            <a:endParaRPr lang="en-US" sz="105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77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/>
              <a:t>Living things are made up of the element </a:t>
            </a:r>
          </a:p>
          <a:p>
            <a:endParaRPr lang="en-US" sz="4400" dirty="0"/>
          </a:p>
          <a:p>
            <a:endParaRPr lang="en-US" sz="4400" dirty="0"/>
          </a:p>
          <a:p>
            <a:r>
              <a:rPr lang="en-US" sz="4400" dirty="0"/>
              <a:t>carbon.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69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What compounds is made up of  primarily carbon.</a:t>
            </a:r>
          </a:p>
          <a:p>
            <a:endParaRPr lang="en-US" sz="4400" dirty="0"/>
          </a:p>
          <a:p>
            <a:r>
              <a:rPr lang="en-US" sz="4400" dirty="0"/>
              <a:t>Organic compounds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7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/>
              <a:t>Four types of Macromolecules: large polymers</a:t>
            </a:r>
          </a:p>
          <a:p>
            <a:endParaRPr lang="en-US" sz="4400" dirty="0"/>
          </a:p>
          <a:p>
            <a:endParaRPr lang="en-US" sz="4400" dirty="0"/>
          </a:p>
          <a:p>
            <a:r>
              <a:rPr lang="en-US" sz="4400" dirty="0"/>
              <a:t>carbohydrates, lipids, proteins and nucleic acids.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2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400" dirty="0"/>
              <a:t>Carbohydrates are all made up of three elements. What are they? </a:t>
            </a:r>
          </a:p>
          <a:p>
            <a:endParaRPr lang="en-US" sz="4400" dirty="0"/>
          </a:p>
          <a:p>
            <a:r>
              <a:rPr lang="en-US" sz="4400" dirty="0"/>
              <a:t>carbon, Hydrogen and Oxygen.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467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300" dirty="0"/>
              <a:t>Three types of Monosaccharide: A monomer of carbohydrate.</a:t>
            </a:r>
          </a:p>
          <a:p>
            <a:r>
              <a:rPr lang="en-US" sz="4300" dirty="0"/>
              <a:t>Glucose, Fructose and Galactose. </a:t>
            </a:r>
          </a:p>
          <a:p>
            <a:endParaRPr lang="en-US" sz="4300" dirty="0"/>
          </a:p>
          <a:p>
            <a:r>
              <a:rPr lang="en-US" sz="4300" dirty="0"/>
              <a:t>Glucose: Main energy for all cells.</a:t>
            </a:r>
          </a:p>
          <a:p>
            <a:r>
              <a:rPr lang="en-US" sz="4300" dirty="0"/>
              <a:t>Fructose: Found in fruits. </a:t>
            </a:r>
          </a:p>
          <a:p>
            <a:r>
              <a:rPr lang="en-US" sz="4300" dirty="0"/>
              <a:t>Galactose: found in milk.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45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Proteins are organic compounds composed of four elements;  What are they</a:t>
            </a:r>
          </a:p>
          <a:p>
            <a:r>
              <a:rPr lang="en-US" sz="4000" dirty="0"/>
              <a:t>carbon , hydrogen, oxygen and nitrogen.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0912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293</TotalTime>
  <Words>402</Words>
  <Application>Microsoft Macintosh PowerPoint</Application>
  <PresentationFormat>On-screen Show (4:3)</PresentationFormat>
  <Paragraphs>93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Candara</vt:lpstr>
      <vt:lpstr>Mistral</vt:lpstr>
      <vt:lpstr>Infusion</vt:lpstr>
      <vt:lpstr>Biochemistry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Lets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Study for chapter3 test</vt:lpstr>
      <vt:lpstr>Chapter review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Biochemistry Review</dc:title>
  <dc:creator>Hilda Irani</dc:creator>
  <cp:lastModifiedBy>Hilda Irani</cp:lastModifiedBy>
  <cp:revision>14</cp:revision>
  <cp:lastPrinted>2017-11-01T16:52:59Z</cp:lastPrinted>
  <dcterms:created xsi:type="dcterms:W3CDTF">2015-11-12T22:03:11Z</dcterms:created>
  <dcterms:modified xsi:type="dcterms:W3CDTF">2018-11-03T11:11:54Z</dcterms:modified>
</cp:coreProperties>
</file>