
<file path=[Content_Types].xml><?xml version="1.0" encoding="utf-8"?>
<Types xmlns="http://schemas.openxmlformats.org/package/2006/content-types">
  <Override PartName="/ppt/theme/themeOverride2.xml" ContentType="application/vnd.openxmlformats-officedocument.themeOverr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999C23-032E-4A23-B986-3056357F0392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2BFFCD-BD12-4FB4-937F-701B4C29A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8C206B-2814-4430-AAF8-24AF7F9C606F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5DBC-B839-45E3-BB52-6FF0765C64B5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0E29-DE2E-4E87-8FED-6AB03250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929D-37D7-4850-AE44-66134DDBDA2D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F7826-D589-477D-8D80-C6996079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1208-70D9-4E7C-9D64-27E8ACF2CF3E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C571F-E3F2-46AB-B6F1-413F069C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0B49-6860-47CC-94A7-B6675B80A9B1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C04C7-77A7-458A-B15C-2478260C0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28806-0932-47E3-AFDC-EF6099FD435A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2C4D0-BF34-4020-AE91-608359848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833E-2541-4331-AEB6-F8FB12E33F3D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31E04-3FF2-450D-9A03-DCC769D4A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580D6-D3A1-44FF-B997-7FF959A0BA36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E30BB-7CB4-4A66-A9C3-B6F17893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1082-A7DC-4D01-B3D0-A06E91DB0ADB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8DDA-0867-46E5-87AE-45638858F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1262-02DD-40F3-A393-E691B4983A84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D6327-8E83-4071-93C3-2012E8F90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E38A-A413-48E7-8CF7-C964F1382ADB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8059-FE74-455A-901E-B82E0B6FB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4DFA-5C39-40DD-8286-22A55514614C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6A2BC-2B3B-4B5D-BBDC-1CEC6114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EC1B279-CDA2-4269-824F-00DD86FAE5E1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1D421C-B064-422F-901E-39A1F9E84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-72" charset="0"/>
          <a:ea typeface="ＭＳ Ｐゴシック" pitchFamily="-72" charset="-128"/>
          <a:cs typeface="ＭＳ Ｐゴシック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-72" charset="0"/>
          <a:ea typeface="ＭＳ Ｐゴシック" pitchFamily="-72" charset="-128"/>
          <a:cs typeface="ＭＳ Ｐゴシック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-72" charset="0"/>
          <a:ea typeface="ＭＳ Ｐゴシック" pitchFamily="-72" charset="-128"/>
          <a:cs typeface="ＭＳ Ｐゴシック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-72" charset="2"/>
        <a:buChar char="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-72" charset="2"/>
        <a:buChar char="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itchFamily="-72" charset="0"/>
        <a:buChar char="▪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itchFamily="-72" charset="0"/>
        <a:buChar char="▪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-72" charset="2"/>
        <a:buChar char=""/>
        <a:defRPr lang="en-US"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1" cy="203200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j-ea"/>
                <a:cs typeface="+mj-cs"/>
              </a:rPr>
              <a:t>Educational Transformation</a:t>
            </a:r>
            <a:br>
              <a:rPr lang="en-US" dirty="0" smtClean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en-US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FFFF00"/>
                </a:solidFill>
                <a:ea typeface="+mj-ea"/>
                <a:cs typeface="+mj-cs"/>
              </a:rPr>
              <a:t>More than moving the Deck Chairs on the Titanic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0"/>
            <a:ext cx="7658100" cy="1584325"/>
          </a:xfrm>
        </p:spPr>
        <p:txBody>
          <a:bodyPr rtlCol="0"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a typeface="+mn-ea"/>
                <a:cs typeface="+mn-cs"/>
              </a:rPr>
              <a:t>          John Burl Artis, PhD    Keeney Educational Services, 2014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a typeface="+mn-ea"/>
                <a:cs typeface="+mn-cs"/>
              </a:rPr>
              <a:t>           Adjunct Professor, University of  Michigan-Dearborn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>
              <a:solidFill>
                <a:srgbClr val="FFFF00"/>
              </a:solidFill>
              <a:ea typeface="+mn-ea"/>
              <a:cs typeface="+mn-cs"/>
            </a:endParaRP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2400" y="152400"/>
            <a:ext cx="37131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Announcing major address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On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November 13, 2014</a:t>
            </a:r>
            <a:r>
              <a:rPr lang="en-US" dirty="0" smtClean="0">
                <a:ea typeface="+mn-ea"/>
                <a:cs typeface="+mn-cs"/>
              </a:rPr>
              <a:t>, Dr. John Burl </a:t>
            </a:r>
            <a:r>
              <a:rPr lang="en-US" dirty="0" err="1" smtClean="0">
                <a:ea typeface="+mn-ea"/>
                <a:cs typeface="+mn-cs"/>
              </a:rPr>
              <a:t>Artis</a:t>
            </a:r>
            <a:r>
              <a:rPr lang="en-US" dirty="0" smtClean="0">
                <a:ea typeface="+mn-ea"/>
                <a:cs typeface="+mn-cs"/>
              </a:rPr>
              <a:t> will be presenting an address entitled Educational Transformation: more then moving the Deck Chairs on the Titanic. </a:t>
            </a: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 address will be presented at the University of Michigan-Dearborn at the </a:t>
            </a:r>
            <a:r>
              <a:rPr lang="en-US" dirty="0" err="1" smtClean="0">
                <a:ea typeface="+mn-ea"/>
                <a:cs typeface="+mn-cs"/>
              </a:rPr>
              <a:t>Fairlane</a:t>
            </a:r>
            <a:r>
              <a:rPr lang="en-US" dirty="0" smtClean="0">
                <a:ea typeface="+mn-ea"/>
                <a:cs typeface="+mn-cs"/>
              </a:rPr>
              <a:t> Center South building. FCS is located in Dearborn  at 19000 Hubbard Drive. The address will begin at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4:00 pm</a:t>
            </a:r>
            <a:r>
              <a:rPr lang="en-US" dirty="0" smtClean="0">
                <a:ea typeface="+mn-ea"/>
                <a:cs typeface="+mn-cs"/>
              </a:rPr>
              <a:t>. And will be on the first floor of FCS in Room D near the cafeteria. There is no charge for attendance. Come and share your ideas about school renewal and reform.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</TotalTime>
  <Words>102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Corbel</vt:lpstr>
      <vt:lpstr>ＭＳ Ｐゴシック</vt:lpstr>
      <vt:lpstr>Arial</vt:lpstr>
      <vt:lpstr>Wingdings 2</vt:lpstr>
      <vt:lpstr>Wingdings</vt:lpstr>
      <vt:lpstr>Wingdings 3</vt:lpstr>
      <vt:lpstr>Calibri</vt:lpstr>
      <vt:lpstr>Module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Transformation   More than moving the Deck Chairs on the Titanic</dc:title>
  <dc:creator>admin_default</dc:creator>
  <cp:lastModifiedBy>dps</cp:lastModifiedBy>
  <cp:revision>5</cp:revision>
  <dcterms:created xsi:type="dcterms:W3CDTF">2014-11-05T18:27:03Z</dcterms:created>
  <dcterms:modified xsi:type="dcterms:W3CDTF">2014-11-11T15:10:38Z</dcterms:modified>
</cp:coreProperties>
</file>