
<file path=[Content_Types].xml><?xml version="1.0" encoding="utf-8"?>
<Types xmlns="http://schemas.openxmlformats.org/package/2006/content-types">
  <Override PartName="/ppt/theme/themeOverride2.xml" ContentType="application/vnd.openxmlformats-officedocument.themeOverr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84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C999C23-032E-4A23-B986-3056357F0392}" type="datetimeFigureOut">
              <a:rPr lang="en-US"/>
              <a:pPr>
                <a:defRPr/>
              </a:pPr>
              <a:t>11/11/14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52BFFCD-BD12-4FB4-937F-701B4C29A7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ＭＳ Ｐゴシック" pitchFamily="-72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F8C206B-2814-4430-AAF8-24AF7F9C606F}" type="slidenum">
              <a:rPr lang="en-US">
                <a:ea typeface="ＭＳ Ｐゴシック" pitchFamily="-72" charset="-128"/>
                <a:cs typeface="ＭＳ Ｐゴシック" pitchFamily="-72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45DBC-B839-45E3-BB52-6FF0765C64B5}" type="datetimeFigureOut">
              <a:rPr lang="en-US"/>
              <a:pPr>
                <a:defRPr/>
              </a:pPr>
              <a:t>11/11/14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30E29-DE2E-4E87-8FED-6AB0325012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D929D-37D7-4850-AE44-66134DDBDA2D}" type="datetimeFigureOut">
              <a:rPr lang="en-US"/>
              <a:pPr>
                <a:defRPr/>
              </a:pPr>
              <a:t>11/11/14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F7826-D589-477D-8D80-C6996079E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81208-70D9-4E7C-9D64-27E8ACF2CF3E}" type="datetimeFigureOut">
              <a:rPr lang="en-US"/>
              <a:pPr>
                <a:defRPr/>
              </a:pPr>
              <a:t>11/11/14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C571F-E3F2-46AB-B6F1-413F069C1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20B49-6860-47CC-94A7-B6675B80A9B1}" type="datetimeFigureOut">
              <a:rPr lang="en-US"/>
              <a:pPr>
                <a:defRPr/>
              </a:pPr>
              <a:t>11/11/14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C04C7-77A7-458A-B15C-2478260C05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28806-0932-47E3-AFDC-EF6099FD435A}" type="datetimeFigureOut">
              <a:rPr lang="en-US"/>
              <a:pPr>
                <a:defRPr/>
              </a:pPr>
              <a:t>11/11/14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2C4D0-BF34-4020-AE91-6083598481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9833E-2541-4331-AEB6-F8FB12E33F3D}" type="datetimeFigureOut">
              <a:rPr lang="en-US"/>
              <a:pPr>
                <a:defRPr/>
              </a:pPr>
              <a:t>11/11/14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31E04-3FF2-450D-9A03-DCC769D4A8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580D6-D3A1-44FF-B997-7FF959A0BA36}" type="datetimeFigureOut">
              <a:rPr lang="en-US"/>
              <a:pPr>
                <a:defRPr/>
              </a:pPr>
              <a:t>11/11/14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E30BB-7CB4-4A66-A9C3-B6F17893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E1082-A7DC-4D01-B3D0-A06E91DB0ADB}" type="datetimeFigureOut">
              <a:rPr lang="en-US"/>
              <a:pPr>
                <a:defRPr/>
              </a:pPr>
              <a:t>11/11/14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D8DDA-0867-46E5-87AE-45638858FF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51262-02DD-40F3-A393-E691B4983A84}" type="datetimeFigureOut">
              <a:rPr lang="en-US"/>
              <a:pPr>
                <a:defRPr/>
              </a:pPr>
              <a:t>11/11/14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D6327-8E83-4071-93C3-2012E8F90F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4E38A-A413-48E7-8CF7-C964F1382ADB}" type="datetimeFigureOut">
              <a:rPr lang="en-US"/>
              <a:pPr>
                <a:defRPr/>
              </a:pPr>
              <a:t>11/11/14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38059-FE74-455A-901E-B82E0B6FBD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4A4DFA-5C39-40DD-8286-22A55514614C}" type="datetimeFigureOut">
              <a:rPr lang="en-US"/>
              <a:pPr>
                <a:defRPr/>
              </a:pPr>
              <a:t>11/11/14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6A2BC-2B3B-4B5D-BBDC-1CEC61141F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9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EC1B279-CDA2-4269-824F-00DD86FAE5E1}" type="datetimeFigureOut">
              <a:rPr lang="en-US"/>
              <a:pPr>
                <a:defRPr/>
              </a:pPr>
              <a:t>11/11/14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9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21D421C-B064-422F-901E-39A1F9E84B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74" r:id="rId7"/>
    <p:sldLayoutId id="2147483675" r:id="rId8"/>
    <p:sldLayoutId id="2147483676" r:id="rId9"/>
    <p:sldLayoutId id="2147483667" r:id="rId10"/>
    <p:sldLayoutId id="214748367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ＭＳ Ｐゴシック" pitchFamily="-72" charset="-128"/>
          <a:cs typeface="ＭＳ Ｐゴシック" pitchFamily="-72" charset="-128"/>
        </a:defRPr>
      </a:lvl1pPr>
      <a:lvl2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-72" charset="0"/>
          <a:ea typeface="ＭＳ Ｐゴシック" pitchFamily="-72" charset="-128"/>
          <a:cs typeface="ＭＳ Ｐゴシック" pitchFamily="-72" charset="-128"/>
        </a:defRPr>
      </a:lvl2pPr>
      <a:lvl3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-72" charset="0"/>
          <a:ea typeface="ＭＳ Ｐゴシック" pitchFamily="-72" charset="-128"/>
          <a:cs typeface="ＭＳ Ｐゴシック" pitchFamily="-72" charset="-128"/>
        </a:defRPr>
      </a:lvl3pPr>
      <a:lvl4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-72" charset="0"/>
          <a:ea typeface="ＭＳ Ｐゴシック" pitchFamily="-72" charset="-128"/>
          <a:cs typeface="ＭＳ Ｐゴシック" pitchFamily="-72" charset="-128"/>
        </a:defRPr>
      </a:lvl4pPr>
      <a:lvl5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-72" charset="0"/>
          <a:ea typeface="ＭＳ Ｐゴシック" pitchFamily="-72" charset="-128"/>
          <a:cs typeface="ＭＳ Ｐゴシック" pitchFamily="-72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-72" charset="0"/>
          <a:ea typeface="ＭＳ Ｐゴシック" pitchFamily="-72" charset="-128"/>
          <a:cs typeface="ＭＳ Ｐゴシック" pitchFamily="-7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-72" charset="0"/>
          <a:ea typeface="ＭＳ Ｐゴシック" pitchFamily="-72" charset="-128"/>
          <a:cs typeface="ＭＳ Ｐゴシック" pitchFamily="-7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-72" charset="0"/>
          <a:ea typeface="ＭＳ Ｐゴシック" pitchFamily="-72" charset="-128"/>
          <a:cs typeface="ＭＳ Ｐゴシック" pitchFamily="-7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-72" charset="0"/>
          <a:ea typeface="ＭＳ Ｐゴシック" pitchFamily="-72" charset="-128"/>
          <a:cs typeface="ＭＳ Ｐゴシック" pitchFamily="-72" charset="-128"/>
        </a:defRPr>
      </a:lvl9pPr>
    </p:titleStyle>
    <p:bodyStyle>
      <a:lvl1pPr marL="438150" indent="-319088" algn="l" rtl="0" fontAlgn="base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-72" charset="2"/>
        <a:buChar char=""/>
        <a:defRPr sz="3200" kern="1200">
          <a:solidFill>
            <a:schemeClr val="tx1"/>
          </a:solidFill>
          <a:latin typeface="+mn-lt"/>
          <a:ea typeface="ＭＳ Ｐゴシック" pitchFamily="-72" charset="-128"/>
          <a:cs typeface="ＭＳ Ｐゴシック" pitchFamily="-72" charset="-128"/>
        </a:defRPr>
      </a:lvl1pPr>
      <a:lvl2pPr marL="730250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-72" charset="2"/>
        <a:buChar char=""/>
        <a:defRPr sz="2800" kern="1200">
          <a:solidFill>
            <a:schemeClr val="tx1"/>
          </a:solidFill>
          <a:latin typeface="+mn-lt"/>
          <a:ea typeface="ＭＳ Ｐゴシック" pitchFamily="-72" charset="-128"/>
          <a:cs typeface="+mn-cs"/>
        </a:defRPr>
      </a:lvl2pPr>
      <a:lvl3pPr marL="995363" indent="-228600" algn="l" rtl="0" fontAlgn="base">
        <a:spcBef>
          <a:spcPct val="20000"/>
        </a:spcBef>
        <a:spcAft>
          <a:spcPct val="0"/>
        </a:spcAft>
        <a:buClr>
          <a:srgbClr val="E66C7D"/>
        </a:buClr>
        <a:buFont typeface="Arial" pitchFamily="-72" charset="0"/>
        <a:buChar char="▪"/>
        <a:defRPr sz="2400" kern="1200">
          <a:solidFill>
            <a:schemeClr val="tx1"/>
          </a:solidFill>
          <a:latin typeface="+mn-lt"/>
          <a:ea typeface="ＭＳ Ｐゴシック" pitchFamily="-72" charset="-128"/>
          <a:cs typeface="+mn-cs"/>
        </a:defRPr>
      </a:lvl3pPr>
      <a:lvl4pPr marL="1216025" indent="-182563" algn="l" rtl="0" fontAlgn="base">
        <a:spcBef>
          <a:spcPct val="20000"/>
        </a:spcBef>
        <a:spcAft>
          <a:spcPct val="0"/>
        </a:spcAft>
        <a:buClr>
          <a:srgbClr val="6BB76D"/>
        </a:buClr>
        <a:buFont typeface="Arial" pitchFamily="-72" charset="0"/>
        <a:buChar char="▪"/>
        <a:defRPr sz="2000" kern="1200">
          <a:solidFill>
            <a:schemeClr val="tx1"/>
          </a:solidFill>
          <a:latin typeface="+mn-lt"/>
          <a:ea typeface="ＭＳ Ｐゴシック" pitchFamily="-72" charset="-128"/>
          <a:cs typeface="+mn-cs"/>
        </a:defRPr>
      </a:lvl4pPr>
      <a:lvl5pPr marL="1425575" indent="-182563" algn="l" rtl="0" fontAlgn="base">
        <a:spcBef>
          <a:spcPct val="20000"/>
        </a:spcBef>
        <a:spcAft>
          <a:spcPct val="0"/>
        </a:spcAft>
        <a:buClr>
          <a:srgbClr val="E88651"/>
        </a:buClr>
        <a:buFont typeface="Wingdings 3" pitchFamily="-72" charset="2"/>
        <a:buChar char=""/>
        <a:defRPr lang="en-US" sz="2000" kern="1200">
          <a:solidFill>
            <a:schemeClr val="tx1"/>
          </a:solidFill>
          <a:latin typeface="+mn-lt"/>
          <a:ea typeface="ＭＳ Ｐゴシック" pitchFamily="-72" charset="-128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600200"/>
            <a:ext cx="9144001" cy="2032001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FF0000"/>
                </a:solidFill>
                <a:ea typeface="+mj-ea"/>
                <a:cs typeface="+mj-cs"/>
              </a:rPr>
              <a:t>Educational Transformation</a:t>
            </a:r>
            <a:br>
              <a:rPr lang="en-US" dirty="0" smtClean="0">
                <a:solidFill>
                  <a:srgbClr val="FF0000"/>
                </a:solidFill>
                <a:ea typeface="+mj-ea"/>
                <a:cs typeface="+mj-cs"/>
              </a:rPr>
            </a:br>
            <a:r>
              <a:rPr lang="en-US" dirty="0">
                <a:solidFill>
                  <a:srgbClr val="FF0000"/>
                </a:solidFill>
                <a:ea typeface="+mj-ea"/>
                <a:cs typeface="+mj-cs"/>
              </a:rPr>
              <a:t> </a:t>
            </a:r>
            <a:r>
              <a:rPr lang="en-US" dirty="0" smtClean="0">
                <a:solidFill>
                  <a:srgbClr val="FF0000"/>
                </a:solidFill>
                <a:ea typeface="+mj-ea"/>
                <a:cs typeface="+mj-cs"/>
              </a:rPr>
              <a:t> </a:t>
            </a:r>
            <a:r>
              <a:rPr lang="en-US" dirty="0" smtClean="0">
                <a:solidFill>
                  <a:srgbClr val="FFFF00"/>
                </a:solidFill>
                <a:ea typeface="+mj-ea"/>
                <a:cs typeface="+mj-cs"/>
              </a:rPr>
              <a:t>More than moving the Deck Chairs on the Titanic</a:t>
            </a:r>
            <a:endParaRPr lang="en-US" dirty="0">
              <a:solidFill>
                <a:srgbClr val="FFFF00"/>
              </a:solidFill>
              <a:ea typeface="+mj-ea"/>
              <a:cs typeface="+mj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3632200"/>
            <a:ext cx="7658100" cy="1584325"/>
          </a:xfrm>
        </p:spPr>
        <p:txBody>
          <a:bodyPr rtlCol="0">
            <a:normAutofit fontScale="925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800" b="1" dirty="0" smtClean="0">
              <a:solidFill>
                <a:srgbClr val="FFFF00"/>
              </a:solidFill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400" b="1" dirty="0">
                <a:solidFill>
                  <a:srgbClr val="FFFF00"/>
                </a:solidFill>
                <a:ea typeface="+mn-ea"/>
                <a:cs typeface="+mn-cs"/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  <a:ea typeface="+mn-ea"/>
                <a:cs typeface="+mn-cs"/>
              </a:rPr>
              <a:t>          John Burl Artis, PhD    Keeney Educational Services, 2014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400" b="1" dirty="0">
                <a:solidFill>
                  <a:srgbClr val="FFFF00"/>
                </a:solidFill>
                <a:ea typeface="+mn-ea"/>
                <a:cs typeface="+mn-cs"/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  <a:ea typeface="+mn-ea"/>
                <a:cs typeface="+mn-cs"/>
              </a:rPr>
              <a:t>           Adjunct Professor, University of  Michigan-Dearborn					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400" b="1" dirty="0">
              <a:solidFill>
                <a:srgbClr val="FFFF00"/>
              </a:solidFill>
              <a:ea typeface="+mn-ea"/>
              <a:cs typeface="+mn-cs"/>
            </a:endParaRPr>
          </a:p>
        </p:txBody>
      </p:sp>
      <p:pic>
        <p:nvPicPr>
          <p:cNvPr id="14339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32400" y="152400"/>
            <a:ext cx="3713163" cy="134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  <a:ea typeface="+mj-ea"/>
                <a:cs typeface="+mj-cs"/>
              </a:rPr>
              <a:t>Announcing major address</a:t>
            </a:r>
            <a:endParaRPr lang="en-US" dirty="0">
              <a:solidFill>
                <a:schemeClr val="accent1">
                  <a:satMod val="15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marL="118872" indent="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ea typeface="+mn-ea"/>
                <a:cs typeface="+mn-cs"/>
              </a:rPr>
              <a:t>On </a:t>
            </a:r>
            <a:r>
              <a:rPr lang="en-US" b="1" dirty="0" smtClean="0">
                <a:solidFill>
                  <a:srgbClr val="FF0000"/>
                </a:solidFill>
                <a:ea typeface="+mn-ea"/>
                <a:cs typeface="+mn-cs"/>
              </a:rPr>
              <a:t>November 13, 2014</a:t>
            </a:r>
            <a:r>
              <a:rPr lang="en-US" dirty="0" smtClean="0">
                <a:ea typeface="+mn-ea"/>
                <a:cs typeface="+mn-cs"/>
              </a:rPr>
              <a:t>, Dr. John Burl </a:t>
            </a:r>
            <a:r>
              <a:rPr lang="en-US" dirty="0" err="1" smtClean="0">
                <a:ea typeface="+mn-ea"/>
                <a:cs typeface="+mn-cs"/>
              </a:rPr>
              <a:t>Artis</a:t>
            </a:r>
            <a:r>
              <a:rPr lang="en-US" dirty="0" smtClean="0">
                <a:ea typeface="+mn-ea"/>
                <a:cs typeface="+mn-cs"/>
              </a:rPr>
              <a:t> will be presenting an address entitled Educational Transformation: more then moving the Deck Chairs on the Titanic. </a:t>
            </a:r>
          </a:p>
          <a:p>
            <a:pPr marL="118872" indent="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dirty="0">
              <a:ea typeface="+mn-ea"/>
              <a:cs typeface="+mn-cs"/>
            </a:endParaRPr>
          </a:p>
          <a:p>
            <a:pPr marL="118872" indent="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ea typeface="+mn-ea"/>
                <a:cs typeface="+mn-cs"/>
              </a:rPr>
              <a:t>The address will be presented at the University of Michigan-Dearborn at the </a:t>
            </a:r>
            <a:r>
              <a:rPr lang="en-US" dirty="0" err="1" smtClean="0">
                <a:ea typeface="+mn-ea"/>
                <a:cs typeface="+mn-cs"/>
              </a:rPr>
              <a:t>Fairlane</a:t>
            </a:r>
            <a:r>
              <a:rPr lang="en-US" dirty="0" smtClean="0">
                <a:ea typeface="+mn-ea"/>
                <a:cs typeface="+mn-cs"/>
              </a:rPr>
              <a:t> Center South building. FCS is located in Dearborn  at 19000 Hubbard Drive. The address will begin at </a:t>
            </a:r>
            <a:r>
              <a:rPr lang="en-US" b="1" dirty="0" smtClean="0">
                <a:solidFill>
                  <a:srgbClr val="FF0000"/>
                </a:solidFill>
                <a:ea typeface="+mn-ea"/>
                <a:cs typeface="+mn-cs"/>
              </a:rPr>
              <a:t>4:00 pm</a:t>
            </a:r>
            <a:r>
              <a:rPr lang="en-US" dirty="0" smtClean="0">
                <a:ea typeface="+mn-ea"/>
                <a:cs typeface="+mn-cs"/>
              </a:rPr>
              <a:t>. And will be on the first floor of FCS in Room D near the cafeteria. There is no charge for attendance. Come and share your ideas about school renewal and reform.</a:t>
            </a:r>
            <a:endParaRPr lang="en-US" dirty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a="http://schemas.openxmlformats.org/drawingml/2006/main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37</TotalTime>
  <Words>102</Words>
  <Application>Microsoft Office PowerPoint</Application>
  <PresentationFormat>On-screen Show (4:3)</PresentationFormat>
  <Paragraphs>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Corbel</vt:lpstr>
      <vt:lpstr>ＭＳ Ｐゴシック</vt:lpstr>
      <vt:lpstr>Arial</vt:lpstr>
      <vt:lpstr>Wingdings 2</vt:lpstr>
      <vt:lpstr>Wingdings</vt:lpstr>
      <vt:lpstr>Wingdings 3</vt:lpstr>
      <vt:lpstr>Calibri</vt:lpstr>
      <vt:lpstr>Module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Educational Transformation   More than moving the Deck Chairs on the Titanic</dc:title>
  <dc:creator>admin_default</dc:creator>
  <cp:lastModifiedBy>dps</cp:lastModifiedBy>
  <cp:revision>5</cp:revision>
  <dcterms:created xsi:type="dcterms:W3CDTF">2014-11-05T18:27:03Z</dcterms:created>
  <dcterms:modified xsi:type="dcterms:W3CDTF">2014-11-11T15:10:38Z</dcterms:modified>
</cp:coreProperties>
</file>