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20" y="-5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143500"/>
            <a:ext cx="2133600" cy="304271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endParaRPr lang="en-US" dirty="0">
              <a:solidFill>
                <a:srgbClr val="EEECE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143500"/>
            <a:ext cx="2895600" cy="304271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 dirty="0" smtClean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>
              <a:solidFill>
                <a:srgbClr val="EEECE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43500"/>
            <a:ext cx="2133600" cy="304271"/>
          </a:xfrm>
        </p:spPr>
        <p:txBody>
          <a:bodyPr/>
          <a:lstStyle>
            <a:lvl1pPr>
              <a:defRPr lang="en-US" sz="1600" kern="1200" baseline="0" smtClean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fld id="{0F4794BE-3ABA-47D7-B493-F762948879AE}" type="slidenum">
              <a:rPr>
                <a:solidFill>
                  <a:srgbClr val="EEECE1"/>
                </a:solidFill>
              </a:rPr>
              <a:pPr/>
              <a:t>‹#›</a:t>
            </a:fld>
            <a:endParaRPr dirty="0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157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24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494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Local Settings\Temporary Internet Files\Content.IE5\STEB01UR\MCj04348230000[1]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305800" y="5080000"/>
            <a:ext cx="609600" cy="50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2400" y="5207000"/>
            <a:ext cx="990600" cy="304271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fld id="{0F4794BE-3ABA-47D7-B493-F762948879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01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450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76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2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56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21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32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54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191500" y="5191125"/>
            <a:ext cx="952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5207000"/>
            <a:ext cx="1676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0700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07000"/>
            <a:ext cx="16002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F4794BE-3ABA-47D7-B493-F762948879A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-1"/>
            <a:ext cx="9144000" cy="127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5588000"/>
            <a:ext cx="9144000" cy="127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 rot="5400000" flipV="1">
            <a:off x="-2743200" y="2819400"/>
            <a:ext cx="5638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 rot="5400000" flipV="1">
            <a:off x="6248400" y="2743200"/>
            <a:ext cx="5638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228601" y="5207000"/>
            <a:ext cx="10382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8044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lang="en-US" sz="4400" b="1" i="1" kern="1200" baseline="0" dirty="0" smtClean="0">
          <a:solidFill>
            <a:srgbClr val="FFFF99"/>
          </a:solidFill>
          <a:latin typeface="Comic Sans M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4000" kern="1200" baseline="0">
          <a:solidFill>
            <a:schemeClr val="bg1">
              <a:lumMod val="95000"/>
            </a:schemeClr>
          </a:solidFill>
          <a:latin typeface="Brush Script MT" pitchFamily="66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600" kern="1200" baseline="0">
          <a:solidFill>
            <a:schemeClr val="bg1">
              <a:lumMod val="95000"/>
            </a:schemeClr>
          </a:solidFill>
          <a:latin typeface="Brush Script MT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bg1">
              <a:lumMod val="95000"/>
            </a:schemeClr>
          </a:solidFill>
          <a:latin typeface="Brush Script MT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bg1">
              <a:lumMod val="95000"/>
            </a:schemeClr>
          </a:solidFill>
          <a:latin typeface="Brush Script MT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 baseline="0">
          <a:solidFill>
            <a:schemeClr val="bg1">
              <a:lumMod val="95000"/>
            </a:schemeClr>
          </a:solidFill>
          <a:latin typeface="Brush Script MT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World Map Directions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17777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gency FB" panose="020B0503020202020204" pitchFamily="34" charset="0"/>
              </a:rPr>
              <a:t>You will need an outside resource to complete this assignment: use an Atlas book or Google search “Map of the World” </a:t>
            </a:r>
          </a:p>
          <a:p>
            <a:r>
              <a:rPr lang="en-US" dirty="0" smtClean="0">
                <a:solidFill>
                  <a:schemeClr val="tx1"/>
                </a:solidFill>
                <a:latin typeface="Agency FB" panose="020B0503020202020204" pitchFamily="34" charset="0"/>
              </a:rPr>
              <a:t>You need to complete each task exactly as it is described</a:t>
            </a:r>
          </a:p>
          <a:p>
            <a:r>
              <a:rPr lang="en-US" dirty="0">
                <a:solidFill>
                  <a:schemeClr val="tx1"/>
                </a:solidFill>
                <a:latin typeface="Agency FB" panose="020B0503020202020204" pitchFamily="34" charset="0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Agency FB" panose="020B0503020202020204" pitchFamily="34" charset="0"/>
              </a:rPr>
              <a:t>ake sure you label all the parts of the map that I require: for tight spots on the map, use arrows that come out of the area and write the label by it </a:t>
            </a:r>
          </a:p>
          <a:p>
            <a:r>
              <a:rPr lang="en-US" dirty="0" smtClean="0">
                <a:solidFill>
                  <a:schemeClr val="tx1"/>
                </a:solidFill>
                <a:latin typeface="Agency FB" panose="020B0503020202020204" pitchFamily="34" charset="0"/>
              </a:rPr>
              <a:t>Materials needed: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gency FB" panose="020B0503020202020204" pitchFamily="34" charset="0"/>
              </a:rPr>
              <a:t>Atlas book or computer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gency FB" panose="020B0503020202020204" pitchFamily="34" charset="0"/>
              </a:rPr>
              <a:t>Colored Pencils ONLY to color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Agency FB" panose="020B0503020202020204" pitchFamily="34" charset="0"/>
              </a:rPr>
              <a:t>Pen or Thin Marker for labeling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22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914" y="508000"/>
            <a:ext cx="8229600" cy="9525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Label the following bodies of water using the pen/thin marker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914" y="1739635"/>
            <a:ext cx="8229600" cy="3771636"/>
          </a:xfrm>
        </p:spPr>
        <p:txBody>
          <a:bodyPr>
            <a:normAutofit fontScale="47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Atlantic Ocean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Pacific Ocean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Indian Ocean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Artic Ocean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Mediterranean Sea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Red Sea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Caribbean Sea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North Sea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Black Sea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Red Sea</a:t>
            </a:r>
          </a:p>
          <a:p>
            <a:endParaRPr lang="en-US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21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914" y="508000"/>
            <a:ext cx="8229600" cy="9525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Label the following continents using the pen/thin marker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914" y="1739635"/>
            <a:ext cx="8229600" cy="3771636"/>
          </a:xfrm>
        </p:spPr>
        <p:txBody>
          <a:bodyPr>
            <a:normAutofit fontScale="70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North America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South America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Africa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Europe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Asia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Australia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60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Antarctica </a:t>
            </a:r>
          </a:p>
          <a:p>
            <a:endParaRPr lang="en-US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74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Label the following countries using the pen/thin marker and color each one: use different colors throughout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gency FB" panose="020B0503020202020204" pitchFamily="34" charset="0"/>
              </a:rPr>
              <a:t>Saudi Arabia</a:t>
            </a:r>
          </a:p>
          <a:p>
            <a:r>
              <a:rPr lang="en-US" dirty="0" smtClean="0">
                <a:solidFill>
                  <a:schemeClr val="tx1"/>
                </a:solidFill>
                <a:latin typeface="Agency FB" panose="020B0503020202020204" pitchFamily="34" charset="0"/>
              </a:rPr>
              <a:t>India</a:t>
            </a:r>
          </a:p>
          <a:p>
            <a:r>
              <a:rPr lang="en-US" dirty="0" smtClean="0">
                <a:solidFill>
                  <a:schemeClr val="tx1"/>
                </a:solidFill>
                <a:latin typeface="Agency FB" panose="020B0503020202020204" pitchFamily="34" charset="0"/>
              </a:rPr>
              <a:t>China</a:t>
            </a:r>
          </a:p>
          <a:p>
            <a:r>
              <a:rPr lang="en-US" dirty="0" smtClean="0">
                <a:solidFill>
                  <a:schemeClr val="tx1"/>
                </a:solidFill>
                <a:latin typeface="Agency FB" panose="020B0503020202020204" pitchFamily="34" charset="0"/>
              </a:rPr>
              <a:t>Mongolia </a:t>
            </a:r>
          </a:p>
          <a:p>
            <a:r>
              <a:rPr lang="en-US" dirty="0" smtClean="0">
                <a:solidFill>
                  <a:schemeClr val="tx1"/>
                </a:solidFill>
                <a:latin typeface="Agency FB" panose="020B0503020202020204" pitchFamily="34" charset="0"/>
              </a:rPr>
              <a:t>Turkey</a:t>
            </a:r>
          </a:p>
          <a:p>
            <a:r>
              <a:rPr lang="en-US" dirty="0" smtClean="0">
                <a:solidFill>
                  <a:schemeClr val="tx1"/>
                </a:solidFill>
                <a:latin typeface="Agency FB" panose="020B0503020202020204" pitchFamily="34" charset="0"/>
              </a:rPr>
              <a:t>Germany</a:t>
            </a:r>
          </a:p>
          <a:p>
            <a:r>
              <a:rPr lang="en-US" dirty="0" smtClean="0">
                <a:solidFill>
                  <a:schemeClr val="tx1"/>
                </a:solidFill>
                <a:latin typeface="Agency FB" panose="020B0503020202020204" pitchFamily="34" charset="0"/>
              </a:rPr>
              <a:t>England/United Kingdom</a:t>
            </a:r>
          </a:p>
          <a:p>
            <a:r>
              <a:rPr lang="en-US" dirty="0" smtClean="0">
                <a:solidFill>
                  <a:schemeClr val="tx1"/>
                </a:solidFill>
                <a:latin typeface="Agency FB" panose="020B0503020202020204" pitchFamily="34" charset="0"/>
              </a:rPr>
              <a:t>Russia</a:t>
            </a:r>
            <a:endParaRPr lang="en-US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gency FB" panose="020B0503020202020204" pitchFamily="34" charset="0"/>
              </a:rPr>
              <a:t>France </a:t>
            </a:r>
          </a:p>
          <a:p>
            <a:r>
              <a:rPr lang="en-US" dirty="0" smtClean="0">
                <a:solidFill>
                  <a:schemeClr val="tx1"/>
                </a:solidFill>
                <a:latin typeface="Agency FB" panose="020B0503020202020204" pitchFamily="34" charset="0"/>
              </a:rPr>
              <a:t>Spain</a:t>
            </a:r>
          </a:p>
          <a:p>
            <a:r>
              <a:rPr lang="en-US" dirty="0">
                <a:solidFill>
                  <a:schemeClr val="tx1"/>
                </a:solidFill>
                <a:latin typeface="Agency FB" panose="020B0503020202020204" pitchFamily="34" charset="0"/>
              </a:rPr>
              <a:t>Portugal </a:t>
            </a:r>
          </a:p>
          <a:p>
            <a:r>
              <a:rPr lang="en-US" dirty="0">
                <a:solidFill>
                  <a:schemeClr val="tx1"/>
                </a:solidFill>
                <a:latin typeface="Agency FB" panose="020B0503020202020204" pitchFamily="34" charset="0"/>
              </a:rPr>
              <a:t>Italy </a:t>
            </a:r>
            <a:endParaRPr lang="en-US" dirty="0" smtClean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marL="514350" indent="-514350">
              <a:buFont typeface="+mj-lt"/>
              <a:buAutoNum type="arabicPeriod" startAt="14"/>
            </a:pPr>
            <a:endParaRPr lang="en-US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latin typeface="Agency FB" panose="020B0503020202020204" pitchFamily="34" charset="0"/>
            </a:endParaRPr>
          </a:p>
          <a:p>
            <a:endParaRPr lang="en-US" dirty="0" smtClean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27170" y="1290849"/>
            <a:ext cx="3352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gency FB" panose="020B0503020202020204" pitchFamily="34" charset="0"/>
              </a:rPr>
              <a:t>Austria</a:t>
            </a:r>
          </a:p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gency FB" panose="020B0503020202020204" pitchFamily="34" charset="0"/>
              </a:rPr>
              <a:t>Hungary </a:t>
            </a:r>
          </a:p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gency FB" panose="020B0503020202020204" pitchFamily="34" charset="0"/>
              </a:rPr>
              <a:t>Serbia</a:t>
            </a:r>
          </a:p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gency FB" panose="020B0503020202020204" pitchFamily="34" charset="0"/>
              </a:rPr>
              <a:t>Mexico </a:t>
            </a:r>
          </a:p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gency FB" panose="020B0503020202020204" pitchFamily="34" charset="0"/>
              </a:rPr>
              <a:t>United States</a:t>
            </a:r>
          </a:p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gency FB" panose="020B0503020202020204" pitchFamily="34" charset="0"/>
              </a:rPr>
              <a:t>Brazil</a:t>
            </a:r>
          </a:p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gency FB" panose="020B0503020202020204" pitchFamily="34" charset="0"/>
              </a:rPr>
              <a:t>West Indies</a:t>
            </a:r>
          </a:p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gency FB" panose="020B0503020202020204" pitchFamily="34" charset="0"/>
              </a:rPr>
              <a:t>Haiti</a:t>
            </a:r>
          </a:p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gency FB" panose="020B0503020202020204" pitchFamily="34" charset="0"/>
              </a:rPr>
              <a:t>Columbia </a:t>
            </a:r>
          </a:p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gency FB" panose="020B0503020202020204" pitchFamily="34" charset="0"/>
              </a:rPr>
              <a:t>Venezuela </a:t>
            </a:r>
            <a:endParaRPr lang="en-US" sz="2000" dirty="0">
              <a:solidFill>
                <a:prstClr val="black"/>
              </a:solidFill>
              <a:latin typeface="Agency FB" panose="020B0503020202020204" pitchFamily="34" charset="0"/>
            </a:endParaRPr>
          </a:p>
          <a:p>
            <a:pPr marL="514350" indent="-5143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Agency FB" panose="020B0503020202020204" pitchFamily="34" charset="0"/>
              </a:rPr>
              <a:t>Japan  </a:t>
            </a:r>
            <a:endParaRPr lang="en-US" sz="2000" dirty="0">
              <a:solidFill>
                <a:prstClr val="black"/>
              </a:solidFill>
              <a:latin typeface="Agency FB" panose="020B0503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53200" y="1790700"/>
            <a:ext cx="22860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prstClr val="white"/>
                </a:solidFill>
              </a:rPr>
              <a:t>23 countries!</a:t>
            </a:r>
            <a:endParaRPr lang="en-US" sz="3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35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571500"/>
            <a:ext cx="8229600" cy="9525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Draw the following in the lower left hand corner of the map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159000"/>
            <a:ext cx="3733800" cy="2946136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gency FB" panose="020B0503020202020204" pitchFamily="34" charset="0"/>
              </a:rPr>
              <a:t>Draw the compass and label the eight parts If you don’t know them, look them up!</a:t>
            </a:r>
            <a:endParaRPr lang="en-US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94BE-3ABA-47D7-B493-F762948879A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6" name="Picture 2" descr="http://test.scoilnet.ie/Res/Geo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908" y="1631912"/>
            <a:ext cx="3937493" cy="357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547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On-screen Show (16:10)</PresentationFormat>
  <Paragraphs>60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1_Office Theme</vt:lpstr>
      <vt:lpstr>World Map Directions </vt:lpstr>
      <vt:lpstr>Label the following bodies of water using the pen/thin marker</vt:lpstr>
      <vt:lpstr>Label the following continents using the pen/thin marker</vt:lpstr>
      <vt:lpstr>Label the following countries using the pen/thin marker and color each one: use different colors throughout </vt:lpstr>
      <vt:lpstr>Draw the following in the lower left hand corner of the map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Map Directions </dc:title>
  <dc:creator>Windows User</dc:creator>
  <cp:lastModifiedBy>Windows User</cp:lastModifiedBy>
  <cp:revision>1</cp:revision>
  <dcterms:created xsi:type="dcterms:W3CDTF">2016-09-07T10:48:41Z</dcterms:created>
  <dcterms:modified xsi:type="dcterms:W3CDTF">2016-09-07T10:49:17Z</dcterms:modified>
</cp:coreProperties>
</file>