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3" r:id="rId6"/>
    <p:sldId id="264" r:id="rId7"/>
    <p:sldId id="263" r:id="rId8"/>
    <p:sldId id="262" r:id="rId9"/>
    <p:sldId id="265" r:id="rId10"/>
    <p:sldId id="266" r:id="rId11"/>
    <p:sldId id="267" r:id="rId12"/>
    <p:sldId id="274" r:id="rId13"/>
    <p:sldId id="268" r:id="rId14"/>
    <p:sldId id="275" r:id="rId15"/>
    <p:sldId id="269" r:id="rId16"/>
    <p:sldId id="270" r:id="rId17"/>
    <p:sldId id="271" r:id="rId18"/>
    <p:sldId id="276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55" d="100"/>
          <a:sy n="55" d="100"/>
        </p:scale>
        <p:origin x="-2718" y="-1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8C16-6848-43A8-8091-F7A4B8C54442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D5DA-B0AB-4C9F-9C3B-35093633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7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8C16-6848-43A8-8091-F7A4B8C54442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D5DA-B0AB-4C9F-9C3B-35093633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9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8C16-6848-43A8-8091-F7A4B8C54442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D5DA-B0AB-4C9F-9C3B-35093633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1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8C16-6848-43A8-8091-F7A4B8C54442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D5DA-B0AB-4C9F-9C3B-35093633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3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8C16-6848-43A8-8091-F7A4B8C54442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D5DA-B0AB-4C9F-9C3B-35093633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4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8C16-6848-43A8-8091-F7A4B8C54442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D5DA-B0AB-4C9F-9C3B-35093633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7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8C16-6848-43A8-8091-F7A4B8C54442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D5DA-B0AB-4C9F-9C3B-35093633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8C16-6848-43A8-8091-F7A4B8C54442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D5DA-B0AB-4C9F-9C3B-35093633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8C16-6848-43A8-8091-F7A4B8C54442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D5DA-B0AB-4C9F-9C3B-35093633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8C16-6848-43A8-8091-F7A4B8C54442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D5DA-B0AB-4C9F-9C3B-35093633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4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8C16-6848-43A8-8091-F7A4B8C54442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D5DA-B0AB-4C9F-9C3B-35093633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6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8C16-6848-43A8-8091-F7A4B8C54442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D5DA-B0AB-4C9F-9C3B-35093633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9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icture of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57" y="1039091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9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6916"/>
            <a:ext cx="10515600" cy="1325563"/>
          </a:xfrm>
        </p:spPr>
        <p:txBody>
          <a:bodyPr/>
          <a:lstStyle/>
          <a:p>
            <a:r>
              <a:rPr lang="en-US" dirty="0" smtClean="0"/>
              <a:t>Longitude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Think of the earth as a globe.</a:t>
            </a:r>
          </a:p>
          <a:p>
            <a:r>
              <a:rPr lang="en-US" dirty="0" smtClean="0"/>
              <a:t>Trace your finger all the way around the globe, from bottom to top. You are tracing a line of longitude. There are 360 lines of longitude .</a:t>
            </a:r>
          </a:p>
          <a:p>
            <a:r>
              <a:rPr lang="en-US" dirty="0" smtClean="0"/>
              <a:t>The lines run North and South or from top to bottom.</a:t>
            </a:r>
            <a:endParaRPr lang="en-US" dirty="0"/>
          </a:p>
        </p:txBody>
      </p:sp>
      <p:pic>
        <p:nvPicPr>
          <p:cNvPr id="8194" name="Picture 2" descr="globe_with_lines_of_longitude_no_bck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563" y="1669761"/>
            <a:ext cx="43165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33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Meridian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Prime Meridian is a line of longitude . It is measured at 0 degrees of longitude.</a:t>
            </a:r>
          </a:p>
          <a:p>
            <a:r>
              <a:rPr lang="en-US" dirty="0" smtClean="0"/>
              <a:t>It splits the world into two. The Western hemisphere and the Eastern hemisphere. </a:t>
            </a:r>
            <a:endParaRPr lang="en-US" dirty="0"/>
          </a:p>
        </p:txBody>
      </p:sp>
      <p:pic>
        <p:nvPicPr>
          <p:cNvPr id="9218" name="Picture 2" descr="Image result for prime meridi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7" y="1791422"/>
            <a:ext cx="6386945" cy="381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96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/>
              <a:t>What Is the function of the Prime Meridian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0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Latitude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Think of the earth as a globe again.</a:t>
            </a:r>
          </a:p>
          <a:p>
            <a:r>
              <a:rPr lang="en-US" dirty="0" smtClean="0"/>
              <a:t>Trace your finger around the globe from left to right.</a:t>
            </a:r>
          </a:p>
          <a:p>
            <a:r>
              <a:rPr lang="en-US" dirty="0" smtClean="0"/>
              <a:t>You just traced a line of latitude.</a:t>
            </a:r>
          </a:p>
          <a:p>
            <a:r>
              <a:rPr lang="en-US" dirty="0" smtClean="0"/>
              <a:t>There are 180 lines of latitude.</a:t>
            </a:r>
          </a:p>
          <a:p>
            <a:r>
              <a:rPr lang="en-US" dirty="0" smtClean="0"/>
              <a:t>They run East to West or around the globe from side to side.</a:t>
            </a:r>
            <a:endParaRPr lang="en-US" dirty="0"/>
          </a:p>
        </p:txBody>
      </p:sp>
      <p:pic>
        <p:nvPicPr>
          <p:cNvPr id="10242" name="Picture 2" descr="Image result for lines of latitu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10" y="2059059"/>
            <a:ext cx="5247408" cy="387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0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79561"/>
            <a:ext cx="10515600" cy="2967487"/>
          </a:xfrm>
        </p:spPr>
        <p:txBody>
          <a:bodyPr/>
          <a:lstStyle/>
          <a:p>
            <a:r>
              <a:rPr lang="en-US" dirty="0" smtClean="0"/>
              <a:t>How is Latitude related to Longitude?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59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Equator is a line of latitude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measures at 0 degrees of latitude. </a:t>
            </a:r>
          </a:p>
          <a:p>
            <a:r>
              <a:rPr lang="en-US" dirty="0" smtClean="0"/>
              <a:t>Latitude and Longitude</a:t>
            </a:r>
          </a:p>
          <a:p>
            <a:r>
              <a:rPr lang="en-US" dirty="0" smtClean="0"/>
              <a:t> help us find exact</a:t>
            </a:r>
          </a:p>
          <a:p>
            <a:r>
              <a:rPr lang="en-US" dirty="0" smtClean="0"/>
              <a:t>Places on earth.</a:t>
            </a:r>
          </a:p>
          <a:p>
            <a:r>
              <a:rPr lang="en-US" dirty="0" smtClean="0"/>
              <a:t>each place has its own </a:t>
            </a:r>
          </a:p>
          <a:p>
            <a:r>
              <a:rPr lang="en-US" dirty="0" smtClean="0"/>
              <a:t>Set of coordinates</a:t>
            </a:r>
          </a:p>
          <a:p>
            <a:r>
              <a:rPr lang="en-US" dirty="0" smtClean="0"/>
              <a:t> Dearborn </a:t>
            </a:r>
          </a:p>
          <a:p>
            <a:r>
              <a:rPr lang="en-US" dirty="0" smtClean="0"/>
              <a:t>42.3223 N 83.1763 W</a:t>
            </a:r>
          </a:p>
          <a:p>
            <a:endParaRPr lang="en-US" dirty="0"/>
          </a:p>
        </p:txBody>
      </p:sp>
      <p:pic>
        <p:nvPicPr>
          <p:cNvPr id="11266" name="Picture 2" descr="Image result for equa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1" y="1825625"/>
            <a:ext cx="6993082" cy="458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map with latitude and longitu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4" y="1038081"/>
            <a:ext cx="11533908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800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ever eat shredded wh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92" y="655608"/>
            <a:ext cx="7884543" cy="569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21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8136" y="520400"/>
            <a:ext cx="10515600" cy="2999177"/>
          </a:xfrm>
        </p:spPr>
        <p:txBody>
          <a:bodyPr/>
          <a:lstStyle/>
          <a:p>
            <a:r>
              <a:rPr lang="en-US" dirty="0" smtClean="0"/>
              <a:t>If you were to travel South from this classroom what road would you run into?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97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latin typeface="Arial" panose="020B0604020202020204" pitchFamily="34" charset="0"/>
              </a:rPr>
              <a:t>Relative and absolute location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Stand up!</a:t>
            </a:r>
          </a:p>
          <a:p>
            <a:r>
              <a:rPr lang="en-US" altLang="en-US"/>
              <a:t>Where were you born?</a:t>
            </a:r>
          </a:p>
          <a:p>
            <a:r>
              <a:rPr lang="en-US" altLang="en-US"/>
              <a:t>Where do you live?</a:t>
            </a:r>
          </a:p>
          <a:p>
            <a:r>
              <a:rPr lang="en-US" altLang="en-US"/>
              <a:t>Where’s the most beautiful place you’ve ever been?</a:t>
            </a:r>
          </a:p>
        </p:txBody>
      </p:sp>
    </p:spTree>
    <p:extLst>
      <p:ext uri="{BB962C8B-B14F-4D97-AF65-F5344CB8AC3E}">
        <p14:creationId xmlns:p14="http://schemas.microsoft.com/office/powerpoint/2010/main" val="2276218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153400" cy="1143000"/>
          </a:xfrm>
        </p:spPr>
        <p:txBody>
          <a:bodyPr/>
          <a:lstStyle/>
          <a:p>
            <a:r>
              <a:rPr lang="en-US" altLang="en-US" sz="3600">
                <a:latin typeface="Arial" panose="020B0604020202020204" pitchFamily="34" charset="0"/>
              </a:rPr>
              <a:t>Five fundamental themes of geography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038600"/>
          </a:xfrm>
        </p:spPr>
        <p:txBody>
          <a:bodyPr/>
          <a:lstStyle/>
          <a:p>
            <a:pPr>
              <a:buFont typeface="Times" panose="02020603050405020304" pitchFamily="18" charset="0"/>
              <a:buNone/>
            </a:pPr>
            <a:r>
              <a:rPr lang="en-US" altLang="en-US"/>
              <a:t>1) Location: the meaning of relative and absolute position on the earth's surface</a:t>
            </a:r>
          </a:p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en-US"/>
              <a:t>Sample terms: Latitude and longitude, site and situation, direction, distance, scale</a:t>
            </a:r>
          </a:p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en-US"/>
              <a:t>Skills: Map reading, identification</a:t>
            </a:r>
          </a:p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en-US"/>
              <a:t>Questions: Where is ____?  Where is ____ relative to where I am?</a:t>
            </a:r>
          </a:p>
        </p:txBody>
      </p:sp>
    </p:spTree>
    <p:extLst>
      <p:ext uri="{BB962C8B-B14F-4D97-AF65-F5344CB8AC3E}">
        <p14:creationId xmlns:p14="http://schemas.microsoft.com/office/powerpoint/2010/main" val="39244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Map is a picture of the world or a specific part of the world such as a country or state.</a:t>
            </a:r>
          </a:p>
          <a:p>
            <a:r>
              <a:rPr lang="en-US" dirty="0" smtClean="0"/>
              <a:t>Unlike a Globe it is drawn on a flat surface.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9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Map</a:t>
            </a:r>
            <a:endParaRPr lang="en-US" dirty="0"/>
          </a:p>
        </p:txBody>
      </p:sp>
      <p:pic>
        <p:nvPicPr>
          <p:cNvPr id="3074" name="Picture 2" descr="Image result for map of the united stat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343182"/>
            <a:ext cx="5181600" cy="33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map is a picture of a much larger piece of land</a:t>
            </a:r>
          </a:p>
          <a:p>
            <a:r>
              <a:rPr lang="en-US" dirty="0" smtClean="0"/>
              <a:t>A map shows locations smaller than they actually are.</a:t>
            </a:r>
          </a:p>
          <a:p>
            <a:r>
              <a:rPr lang="en-US" dirty="0" smtClean="0"/>
              <a:t>The distance between places are shorter too.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9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4862483"/>
          </a:xfrm>
        </p:spPr>
        <p:txBody>
          <a:bodyPr/>
          <a:lstStyle/>
          <a:p>
            <a:r>
              <a:rPr lang="en-US" dirty="0" smtClean="0"/>
              <a:t>Answer this question on a sheet of paper with your name, date and hour.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800" dirty="0" smtClean="0"/>
              <a:t>How would you use a Map?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0440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are drawn to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means the location on a map have the same proportions to the locations in real life.</a:t>
            </a:r>
            <a:endParaRPr lang="en-US" dirty="0"/>
          </a:p>
        </p:txBody>
      </p:sp>
      <p:pic>
        <p:nvPicPr>
          <p:cNvPr id="6146" name="Picture 2" descr="Image result for map scale one block equals one mi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28" y="1690688"/>
            <a:ext cx="5181600" cy="29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7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Map scale</a:t>
            </a:r>
            <a:r>
              <a:rPr lang="en-US" dirty="0"/>
              <a:t> refers to the relationship (or ratio) between distance on a </a:t>
            </a:r>
            <a:r>
              <a:rPr lang="en-US" b="1" dirty="0"/>
              <a:t>map</a:t>
            </a:r>
            <a:r>
              <a:rPr lang="en-US" dirty="0"/>
              <a:t> and the corresponding distance on the ground. For example, on a </a:t>
            </a:r>
            <a:r>
              <a:rPr lang="en-US" dirty="0" smtClean="0"/>
              <a:t>1:25,000</a:t>
            </a:r>
            <a:r>
              <a:rPr lang="en-US" dirty="0"/>
              <a:t> </a:t>
            </a:r>
            <a:r>
              <a:rPr lang="en-US" b="1" dirty="0"/>
              <a:t>scale map</a:t>
            </a:r>
            <a:r>
              <a:rPr lang="en-US" dirty="0"/>
              <a:t>, </a:t>
            </a:r>
            <a:r>
              <a:rPr lang="en-US" dirty="0" smtClean="0"/>
              <a:t>1in </a:t>
            </a:r>
            <a:r>
              <a:rPr lang="en-US" dirty="0"/>
              <a:t>on the </a:t>
            </a:r>
            <a:r>
              <a:rPr lang="en-US" b="1" dirty="0"/>
              <a:t>map</a:t>
            </a:r>
            <a:r>
              <a:rPr lang="en-US" dirty="0"/>
              <a:t> equals </a:t>
            </a:r>
            <a:r>
              <a:rPr lang="en-US" dirty="0" smtClean="0"/>
              <a:t>1mile </a:t>
            </a:r>
            <a:r>
              <a:rPr lang="en-US" dirty="0"/>
              <a:t>on the ground</a:t>
            </a:r>
          </a:p>
        </p:txBody>
      </p:sp>
      <p:pic>
        <p:nvPicPr>
          <p:cNvPr id="5124" name="Picture 4" descr="Image result for map scale defini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419" y="3072477"/>
            <a:ext cx="1867161" cy="18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8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ever measured using a map scale?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Or </a:t>
            </a:r>
          </a:p>
          <a:p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6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46916"/>
            <a:ext cx="10515600" cy="1325563"/>
          </a:xfrm>
        </p:spPr>
        <p:txBody>
          <a:bodyPr/>
          <a:lstStyle/>
          <a:p>
            <a:r>
              <a:rPr lang="en-US" dirty="0" smtClean="0"/>
              <a:t>Latitude and Longitude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Help us locate exact places in the world.</a:t>
            </a:r>
            <a:endParaRPr lang="en-US" dirty="0"/>
          </a:p>
        </p:txBody>
      </p:sp>
      <p:pic>
        <p:nvPicPr>
          <p:cNvPr id="7170" name="Picture 2" descr="Image result for glob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77" y="172171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432</Words>
  <Application>Microsoft Office PowerPoint</Application>
  <PresentationFormat>Custom</PresentationFormat>
  <Paragraphs>53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Five fundamental themes of geography</vt:lpstr>
      <vt:lpstr>What is a Map</vt:lpstr>
      <vt:lpstr>What is a Map</vt:lpstr>
      <vt:lpstr>Answer this question on a sheet of paper with your name, date and hour.  How would you use a Map?</vt:lpstr>
      <vt:lpstr>Maps are drawn to scale</vt:lpstr>
      <vt:lpstr>Map Scale</vt:lpstr>
      <vt:lpstr>Have you ever measured using a map scale?</vt:lpstr>
      <vt:lpstr>Latitude and Longitude </vt:lpstr>
      <vt:lpstr>Longitude Lines</vt:lpstr>
      <vt:lpstr>Prime Meridian </vt:lpstr>
      <vt:lpstr>What Is the function of the Prime Meridian ?</vt:lpstr>
      <vt:lpstr>Latitude Lines</vt:lpstr>
      <vt:lpstr>How is Latitude related to Longitude?</vt:lpstr>
      <vt:lpstr>The Equator is a line of latitude .</vt:lpstr>
      <vt:lpstr>PowerPoint Presentation</vt:lpstr>
      <vt:lpstr>PowerPoint Presentation</vt:lpstr>
      <vt:lpstr>If you were to travel South from this classroom what road would you run into?</vt:lpstr>
      <vt:lpstr>Relative and absolute location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Holly</dc:creator>
  <cp:lastModifiedBy>Windows User</cp:lastModifiedBy>
  <cp:revision>11</cp:revision>
  <dcterms:created xsi:type="dcterms:W3CDTF">2016-09-12T23:07:00Z</dcterms:created>
  <dcterms:modified xsi:type="dcterms:W3CDTF">2016-09-14T16:35:05Z</dcterms:modified>
</cp:coreProperties>
</file>