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5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57172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2192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4b55b78c2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4b55b78c2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7385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4b55b78c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4b55b78c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0164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4b55b78c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4b55b78c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857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4b55b78c2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4b55b78c2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3743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4b55b78c2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4b55b78c2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8945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4b55b78c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4b55b78c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1635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4b55b78c2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4b55b78c2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2277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4b55b78c2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4b55b78c2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62846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4b55b78c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4b55b78c2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85913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4b55b78c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4b55b78c2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2073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74b55b78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74b55b78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9653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4b55b78c2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4b55b78c2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8353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4b55b78c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4b55b78c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7724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4b55b78c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4b55b78c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380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4b55b78c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4b55b78c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0645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4b55b78c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4b55b78c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1093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4b55b78c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4b55b78c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7476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4b55b78c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4b55b78c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931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4b55b78c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4b55b78c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1879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1725" y="1648900"/>
            <a:ext cx="2647950" cy="290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7975" y="3804225"/>
            <a:ext cx="2380275" cy="133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Miller - Special Education</dc:creator>
  <cp:lastModifiedBy>Christina Miller - Special Education</cp:lastModifiedBy>
  <cp:revision>1</cp:revision>
  <dcterms:modified xsi:type="dcterms:W3CDTF">2020-04-24T21:24:36Z</dcterms:modified>
</cp:coreProperties>
</file>