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PT Sans Narrow"/>
      <p:regular r:id="rId11"/>
      <p:bold r:id="rId12"/>
    </p:embeddedFont>
    <p:embeddedFont>
      <p:font typeface="Open Sans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TSansNarrow-regular.fntdata"/><Relationship Id="rId10" Type="http://schemas.openxmlformats.org/officeDocument/2006/relationships/slide" Target="slides/slide5.xml"/><Relationship Id="rId13" Type="http://schemas.openxmlformats.org/officeDocument/2006/relationships/font" Target="fonts/OpenSans-regular.fntdata"/><Relationship Id="rId12" Type="http://schemas.openxmlformats.org/officeDocument/2006/relationships/font" Target="fonts/PTSansNarrow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OpenSans-italic.fntdata"/><Relationship Id="rId14" Type="http://schemas.openxmlformats.org/officeDocument/2006/relationships/font" Target="fonts/OpenSans-bold.fntdata"/><Relationship Id="rId16" Type="http://schemas.openxmlformats.org/officeDocument/2006/relationships/font" Target="fonts/OpenSans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63c3add794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63c3add794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63c3add794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63c3add794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63c3add794_0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63c3add794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63c3add794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63c3add794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7007735" y="3176888"/>
            <a:ext cx="5622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1575035" y="3158252"/>
            <a:ext cx="5622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2" name="Google Shape;12;p2"/>
          <p:cNvGrpSpPr/>
          <p:nvPr/>
        </p:nvGrpSpPr>
        <p:grpSpPr>
          <a:xfrm>
            <a:off x="1004144" y="1022025"/>
            <a:ext cx="7136668" cy="152400"/>
            <a:chOff x="1346429" y="1011300"/>
            <a:chExt cx="6452100" cy="152400"/>
          </a:xfrm>
        </p:grpSpPr>
        <p:cxnSp>
          <p:nvCxnSpPr>
            <p:cNvPr id="13" name="Google Shape;13;p2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4" name="Google Shape;14;p2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15" name="Google Shape;15;p2"/>
          <p:cNvGrpSpPr/>
          <p:nvPr/>
        </p:nvGrpSpPr>
        <p:grpSpPr>
          <a:xfrm>
            <a:off x="1004151" y="3969100"/>
            <a:ext cx="7136668" cy="152400"/>
            <a:chOff x="1346435" y="3969088"/>
            <a:chExt cx="6452100" cy="152400"/>
          </a:xfrm>
        </p:grpSpPr>
        <p:cxnSp>
          <p:nvCxnSpPr>
            <p:cNvPr id="16" name="Google Shape;16;p2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7" name="Google Shape;17;p2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18" name="Google Shape;18;p2"/>
          <p:cNvSpPr txBox="1"/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9" name="Google Shape;19;p2"/>
          <p:cNvSpPr txBox="1"/>
          <p:nvPr>
            <p:ph idx="1" type="subTitle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1"/>
          <p:cNvSpPr txBox="1"/>
          <p:nvPr>
            <p:ph hasCustomPrompt="1" type="title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11"/>
          <p:cNvSpPr txBox="1"/>
          <p:nvPr>
            <p:ph idx="1" type="body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3"/>
          <p:cNvSpPr txBox="1"/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4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" type="body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5"/>
          <p:cNvSpPr txBox="1"/>
          <p:nvPr>
            <p:ph idx="2" type="body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6"/>
        </a:solidFill>
      </p:bgPr>
    </p:bg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7" name="Google Shape;47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>
            <p:ph idx="1" type="body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/>
        </p:txBody>
      </p:sp>
      <p:sp>
        <p:nvSpPr>
          <p:cNvPr id="54" name="Google Shape;5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trop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Relationship Id="rId4" Type="http://schemas.openxmlformats.org/officeDocument/2006/relationships/image" Target="../media/image1.png"/><Relationship Id="rId5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/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Patterns Day 2</a:t>
            </a:r>
            <a:endParaRPr/>
          </a:p>
        </p:txBody>
      </p:sp>
      <p:sp>
        <p:nvSpPr>
          <p:cNvPr id="67" name="Google Shape;67;p13"/>
          <p:cNvSpPr txBox="1"/>
          <p:nvPr>
            <p:ph idx="1" type="subTitle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Sept 27, 2019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Comparing 2 Data on 1 Graph</a:t>
            </a:r>
            <a:endParaRPr/>
          </a:p>
        </p:txBody>
      </p:sp>
      <p:pic>
        <p:nvPicPr>
          <p:cNvPr id="73" name="Google Shape;73;p14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462350"/>
            <a:ext cx="4286250" cy="2650331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4" title="Chart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57750" y="1462350"/>
            <a:ext cx="4286250" cy="26503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Comparing 2 Data on 1 Graph</a:t>
            </a:r>
            <a:endParaRPr/>
          </a:p>
        </p:txBody>
      </p:sp>
      <p:pic>
        <p:nvPicPr>
          <p:cNvPr id="80" name="Google Shape;80;p15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28875" y="1246588"/>
            <a:ext cx="4286250" cy="2650331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5" title="Chart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428875" y="1246588"/>
            <a:ext cx="4286250" cy="2650331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5" title="Chart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428875" y="1246600"/>
            <a:ext cx="4286250" cy="26503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6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Comparing 2 Data on 1 Graph</a:t>
            </a:r>
            <a:endParaRPr/>
          </a:p>
        </p:txBody>
      </p:sp>
      <p:sp>
        <p:nvSpPr>
          <p:cNvPr id="88" name="Google Shape;88;p16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Both sets of data show up on one graph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Temperatures: Use the left side to plot each point with a blue pencil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Daylight hours: Use the right side </a:t>
            </a:r>
            <a:r>
              <a:rPr lang="en"/>
              <a:t>to plot each point with a red pencil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Both data lines will overlap so you can see temperature AND daylight for each month at the same time.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Google Shape;93;p17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6175" y="403550"/>
            <a:ext cx="3798900" cy="2348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7" title="Chart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42050" y="403551"/>
            <a:ext cx="3798891" cy="2348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7" title="Chart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36175" y="2610176"/>
            <a:ext cx="3798891" cy="2348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7" title="Chart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842050" y="2610170"/>
            <a:ext cx="3798900" cy="2348981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7"/>
          <p:cNvSpPr txBox="1"/>
          <p:nvPr>
            <p:ph type="title"/>
          </p:nvPr>
        </p:nvSpPr>
        <p:spPr>
          <a:xfrm>
            <a:off x="6900" y="-16457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 these graphs for question 4 on your paper.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