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3c3add79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3c3add79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3c3add79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3c3add79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3c3add794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3c3add794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3c3add79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3c3add79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Patterns Day 2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 27,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2 Data on 1 Graph</a:t>
            </a:r>
            <a:endParaRPr/>
          </a:p>
        </p:txBody>
      </p:sp>
      <p:pic>
        <p:nvPicPr>
          <p:cNvPr id="73" name="Google Shape;73;p1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62350"/>
            <a:ext cx="4286250" cy="2650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7750" y="1462350"/>
            <a:ext cx="4286250" cy="2650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2 Data on 1 Graph</a:t>
            </a:r>
            <a:endParaRPr/>
          </a:p>
        </p:txBody>
      </p:sp>
      <p:pic>
        <p:nvPicPr>
          <p:cNvPr id="80" name="Google Shape;80;p1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875" y="1246588"/>
            <a:ext cx="4286250" cy="2650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8875" y="1246588"/>
            <a:ext cx="4286250" cy="2650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28875" y="1246600"/>
            <a:ext cx="4286250" cy="2650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2 Data on 1 Graph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sets of data show up on one graph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Temperatures: Use the left side to plot each point with a blue pencil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Daylight hours: Use the right side </a:t>
            </a:r>
            <a:r>
              <a:rPr lang="en"/>
              <a:t>to plot each point with a red pencil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data lines will overlap so you can see temperature AND daylight for each month at the same time.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175" y="403550"/>
            <a:ext cx="3798900" cy="234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2050" y="403551"/>
            <a:ext cx="3798891" cy="234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175" y="2610176"/>
            <a:ext cx="3798891" cy="234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 title="Chart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42050" y="2610170"/>
            <a:ext cx="3798900" cy="234898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>
            <p:ph type="title"/>
          </p:nvPr>
        </p:nvSpPr>
        <p:spPr>
          <a:xfrm>
            <a:off x="6900" y="-1645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these graphs for question 4 on your paper.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