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4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7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3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7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3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0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3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106B1-F9F5-4F73-A56E-7A60427C251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269A4-179C-49F0-B616-849542962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7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22296"/>
            <a:ext cx="2435703" cy="243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ooks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96" y="72378"/>
            <a:ext cx="1786513" cy="232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167" y="4429919"/>
            <a:ext cx="2428080" cy="242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72155"/>
            <a:ext cx="9144000" cy="173780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roadway" panose="04040905080B02020502" pitchFamily="82" charset="0"/>
              </a:rPr>
              <a:t>Bikes For Books!!!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latin typeface="Comic Sans MS" panose="030F0702030302020204" pitchFamily="66" charset="0"/>
              </a:rPr>
              <a:t>A reading contest for Dearborn Public Schools. </a:t>
            </a:r>
            <a:br>
              <a:rPr lang="en-US" sz="3100" dirty="0" smtClean="0">
                <a:latin typeface="Comic Sans MS" panose="030F0702030302020204" pitchFamily="66" charset="0"/>
              </a:rPr>
            </a:br>
            <a:r>
              <a:rPr lang="en-US" sz="3100" dirty="0" smtClean="0">
                <a:latin typeface="Comic Sans MS" panose="030F0702030302020204" pitchFamily="66" charset="0"/>
              </a:rPr>
              <a:t>Open to first – fifth graders!!</a:t>
            </a: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sz="4000" dirty="0" smtClean="0">
                <a:latin typeface="Comic Sans MS" panose="030F0702030302020204" pitchFamily="66" charset="0"/>
              </a:rPr>
              <a:t>March 12 – April 30 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u="sng" dirty="0" smtClean="0">
                <a:latin typeface="Gill Sans Ultra Bold Condensed" panose="020B0A06020104020203" pitchFamily="34" charset="0"/>
              </a:rPr>
              <a:t>First 3 books read get you into a raffle for a bike. </a:t>
            </a:r>
          </a:p>
          <a:p>
            <a:r>
              <a:rPr lang="en-US" sz="2200" u="sng" dirty="0" smtClean="0">
                <a:latin typeface="Gill Sans Ultra Bold Condensed" panose="020B0A06020104020203" pitchFamily="34" charset="0"/>
              </a:rPr>
              <a:t>Every book you read beyond the initial 3 gets you another ticket in the raffle.</a:t>
            </a:r>
          </a:p>
          <a:p>
            <a:r>
              <a:rPr lang="en-US" sz="2200" u="sng" dirty="0" smtClean="0">
                <a:latin typeface="Gill Sans Ultra Bold Condensed" panose="020B0A06020104020203" pitchFamily="34" charset="0"/>
              </a:rPr>
              <a:t>The more books read the more chances you have to win!!!</a:t>
            </a:r>
          </a:p>
          <a:p>
            <a:r>
              <a:rPr lang="en-US" sz="2200" u="sng" dirty="0" smtClean="0">
                <a:latin typeface="Gill Sans Ultra Bold Condensed" panose="020B0A06020104020203" pitchFamily="34" charset="0"/>
              </a:rPr>
              <a:t>We will raffle off a boys bike and a girls bike at every school!</a:t>
            </a:r>
          </a:p>
          <a:p>
            <a:r>
              <a:rPr lang="en-US" sz="2200" u="sng" dirty="0" smtClean="0">
                <a:latin typeface="Gill Sans Ultra Bold Condensed" panose="020B0A06020104020203" pitchFamily="34" charset="0"/>
              </a:rPr>
              <a:t>Top 5 schools with the most books read will receive a </a:t>
            </a:r>
            <a:r>
              <a:rPr lang="en-US" sz="2200" u="sng" dirty="0" smtClean="0">
                <a:latin typeface="Gill Sans Ultra Bold Condensed" panose="020B0A06020104020203" pitchFamily="34" charset="0"/>
              </a:rPr>
              <a:t>assembly and magic show</a:t>
            </a:r>
            <a:endParaRPr lang="en-US" sz="2200" u="sng" dirty="0" smtClean="0">
              <a:latin typeface="Gill Sans Ultra Bold Condensed" panose="020B0A06020104020203" pitchFamily="34" charset="0"/>
            </a:endParaRPr>
          </a:p>
          <a:p>
            <a:endParaRPr lang="en-US" sz="2200" u="sng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0049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Broadway</vt:lpstr>
      <vt:lpstr>Calibri</vt:lpstr>
      <vt:lpstr>Calibri Light</vt:lpstr>
      <vt:lpstr>Comic Sans MS</vt:lpstr>
      <vt:lpstr>Gill Sans Ultra Bold Condensed</vt:lpstr>
      <vt:lpstr>Office Theme</vt:lpstr>
      <vt:lpstr>Bikes For Books!!! A reading contest for Dearborn Public Schools.  Open to first – fifth graders!! March 12 – April 30 </vt:lpstr>
    </vt:vector>
  </TitlesOfParts>
  <Company>Bright House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Bikes For Books!!! A reading contest for Dearborn Public Elementary Schools.  Open to first – fifth graders!! March 12 – April 30</dc:title>
  <dc:creator>Maki, Mahmoud H</dc:creator>
  <cp:lastModifiedBy>Maki, Mahmoud H</cp:lastModifiedBy>
  <cp:revision>5</cp:revision>
  <dcterms:created xsi:type="dcterms:W3CDTF">2018-03-07T17:55:11Z</dcterms:created>
  <dcterms:modified xsi:type="dcterms:W3CDTF">2018-03-08T04:24:20Z</dcterms:modified>
</cp:coreProperties>
</file>