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90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43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4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383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883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47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68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628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29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07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4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02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7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74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17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5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5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2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2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source=images&amp;cd=&amp;cad=rja&amp;uact=8&amp;ved=0ahUKEwjXxp-y8szRAhUB9GMKHfxyA4MQjRwIBw&amp;url=http://www.kataeb.org/%D8%A7%D9%81%D8%B1%D8%A7%D9%85-%D9%84-%D8%A8%D8%B1%D8%AF-%D9%82%D8%A7%D8%B1%D8%B3-%D8%A8%D8%AF%D9%84%D8%A7-%D8%B9%D9%86-%D8%AC%D9%8A%D9%85%D9%8A-%D9%88%D8%B7%D9%82%D8%B3-%D8%A7%D9%84%D9%85%D9%8A%D9%84%D8%A7%D8%AF/2016/12/14/%D8%AE%D8%A7%D8%B5/%D8%A3%D8%AE%D8%A8%D8%A7%D8%B1&amp;psig=AFQjCNE4sGw_576nJKaf2ooXTegN70bXIQ&amp;ust=148487007165008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ved=0ahUKEwji5NTs9MzRAhVGy2MKHfwcAIgQjRwIBw&amp;url=http://chahednews.com/article/40294/%D8%B7%D9%82%D8%B3-%D8%A7%D9%84%D8%BA%D8%AF-%D8%BA%D8%A7%D8%A6%D9%85-%D8%AC%D8%B2%D8%A6%D9%8A%D8%A7%D9%8B-%D9%85%D8%B9-%D8%A7%D8%B1%D8%AA%D9%81%D8%A7%D8%B9-%D9%81%D9%8A-%D8%AF%D8%B1%D8%AC%D8%A7%D8%AA-%D8%A7%D9%84%D8%AD%D8%B1%D8%A7%D8%B1%D8%A9&amp;bvm=bv.144224172,d.cGc&amp;psig=AFQjCNFO_dtMVw6iRfibullJyg85qhxZ0w&amp;ust=148487076384978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ved=0ahUKEwih6ILq8szRAhUQw2MKHdpjCv0QjRwIBw&amp;url=http://www.addiyar.com/article/1125480-%D8%B7%D9%82%D8%B3-%D9%86%D9%87%D8%A7%D9%8A%D8%A9-%D8%A7%D9%84%D8%A7%D8%B3%D8%A8%D9%88%D8%B9-%D8%B9%D8%A7%D8%B5%D9%81&amp;psig=AFQjCNEKZr5kqGq2DP5N9W6Tjb6RmeQGhw&amp;ust=148487022850854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rct=j&amp;q=&amp;esrc=s&amp;source=images&amp;cd=&amp;cad=rja&amp;uact=8&amp;ved=0ahUKEwiK9cWf88zRAhUI8mMKHd9SAYoQjRwIBw&amp;url=https://www.ifm.tn/fr/18879/%D8%B7%D9%82%D8%B3-%D8%A7%D9%84%D9%8A%D9%88%D9%85-%D8%B1%D9%8A%D8%A7%D8%AD-%D9%82%D9%88%D9%8A%D8%A9-%D9%88-%D8%AF%D8%B1%D8%AC%D8%A7%D8%AA-%D8%A7%D9%84%D8%AD%D8%B1%D8%A7%D8%B1%D8%A9-%D9%81%D9%8A-%D8%A7%D9%86%D8%AE%D9%81%D8%A7%D8%B6.html&amp;bvm=bv.144224172,d.cGc&amp;psig=AFQjCNE4vzw3Y9rGrFr6_hqz05n4iM3qlQ&amp;ust=148487034211821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0ahUKEwjZufzs8czRAhUL-mMKHaCuC6YQjRwIBw&amp;url=http://sa.arabiaweather.com/content/%D8%AC%D8%A8%D9%84-%D8%AC%D9%84%D9%8A%D8%AF%D9%8A-%D8%A8%D8%AB%D9%84%D8%AB-%D9%85%D8%B3%D8%A7%D8%AD%D8%A9-%D8%A7%D9%84%D8%A3%D8%B1%D8%A7%D8%B6%D9%8A-%D8%A7%D9%84%D9%81%D8%B1%D9%86%D8%B3%D9%8A%D8%A9-%D9%8A%D9%88%D8%A7%D8%AC%D9%87-%D8%A7%D9%84%D8%B0%D9%88%D8%A8%D8%A7%D9%86-%D9%88%D9%8A%D9%8F%D9%87%D8%AF%D8%AF-%D8%A8%D8%B1%D9%81%D8%B9-%D9%85%D8%B3%D8%AA%D9%88%D9%89-%D8%A7%D9%84%D9%85%D9%8F%D8%AD%D9%8A%D8%B7%D8%A7%D8%AA&amp;psig=AFQjCNGOuwFkkOw3oTP49cUJRUe5nGZQBg&amp;ust=148486984644292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ved=0ahUKEwjC36zK9MzRAhXEMGMKHTV5CocQjRwIBw&amp;url=http://www.kolanas.co.il/full.php?id%3D7869&amp;bvm=bv.144224172,d.cGc&amp;psig=AFQjCNFpYlMKxIpYO6gEiv4S03M1om2QCg&amp;ust=148487069474219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Y" dirty="0" smtClean="0"/>
              <a:t>الطقس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/>
              <a:t>كيف حال الطقس اليوم؟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21" y="2640170"/>
            <a:ext cx="5280338" cy="293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/>
              <a:t>كيف حال الطقس اليوم؟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327" y="2730321"/>
            <a:ext cx="5370490" cy="3825025"/>
          </a:xfrm>
        </p:spPr>
      </p:pic>
    </p:spTree>
    <p:extLst>
      <p:ext uri="{BB962C8B-B14F-4D97-AF65-F5344CB8AC3E}">
        <p14:creationId xmlns:p14="http://schemas.microsoft.com/office/powerpoint/2010/main" val="42842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/>
              <a:t>كيف حال الطقس اليوم؟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65" y="2627290"/>
            <a:ext cx="4546241" cy="3412902"/>
          </a:xfrm>
        </p:spPr>
      </p:pic>
    </p:spTree>
    <p:extLst>
      <p:ext uri="{BB962C8B-B14F-4D97-AF65-F5344CB8AC3E}">
        <p14:creationId xmlns:p14="http://schemas.microsoft.com/office/powerpoint/2010/main" val="4266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/>
              <a:t>كيف حال الطقس اليوم؟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17" y="2557463"/>
            <a:ext cx="5138669" cy="3317875"/>
          </a:xfrm>
        </p:spPr>
      </p:pic>
    </p:spTree>
    <p:extLst>
      <p:ext uri="{BB962C8B-B14F-4D97-AF65-F5344CB8AC3E}">
        <p14:creationId xmlns:p14="http://schemas.microsoft.com/office/powerpoint/2010/main" val="143522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/>
              <a:t>كيف حال الطقس اليوم؟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76" y="2557463"/>
            <a:ext cx="5666704" cy="3317875"/>
          </a:xfrm>
        </p:spPr>
      </p:pic>
    </p:spTree>
    <p:extLst>
      <p:ext uri="{BB962C8B-B14F-4D97-AF65-F5344CB8AC3E}">
        <p14:creationId xmlns:p14="http://schemas.microsoft.com/office/powerpoint/2010/main" val="38901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/>
              <a:t>كيف حال الطقس اليوم؟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93" y="2665927"/>
            <a:ext cx="4507606" cy="3181081"/>
          </a:xfrm>
        </p:spPr>
      </p:pic>
    </p:spTree>
    <p:extLst>
      <p:ext uri="{BB962C8B-B14F-4D97-AF65-F5344CB8AC3E}">
        <p14:creationId xmlns:p14="http://schemas.microsoft.com/office/powerpoint/2010/main" val="27811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ما هي فصول السنة؟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76" y="2557463"/>
            <a:ext cx="5063847" cy="3317875"/>
          </a:xfrm>
        </p:spPr>
      </p:pic>
    </p:spTree>
    <p:extLst>
      <p:ext uri="{BB962C8B-B14F-4D97-AF65-F5344CB8AC3E}">
        <p14:creationId xmlns:p14="http://schemas.microsoft.com/office/powerpoint/2010/main" val="203921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ما هي فصول السنة؟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7" y="2794715"/>
            <a:ext cx="6323526" cy="3129567"/>
          </a:xfrm>
        </p:spPr>
      </p:pic>
    </p:spTree>
    <p:extLst>
      <p:ext uri="{BB962C8B-B14F-4D97-AF65-F5344CB8AC3E}">
        <p14:creationId xmlns:p14="http://schemas.microsoft.com/office/powerpoint/2010/main" val="3311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ما هي فصول السنة؟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00" y="2557463"/>
            <a:ext cx="5308600" cy="3317875"/>
          </a:xfrm>
        </p:spPr>
      </p:pic>
    </p:spTree>
    <p:extLst>
      <p:ext uri="{BB962C8B-B14F-4D97-AF65-F5344CB8AC3E}">
        <p14:creationId xmlns:p14="http://schemas.microsoft.com/office/powerpoint/2010/main" val="10815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ما هي فصول السنة؟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983" y="2782888"/>
            <a:ext cx="7585656" cy="3244425"/>
          </a:xfrm>
        </p:spPr>
      </p:pic>
    </p:spTree>
    <p:extLst>
      <p:ext uri="{BB962C8B-B14F-4D97-AF65-F5344CB8AC3E}">
        <p14:creationId xmlns:p14="http://schemas.microsoft.com/office/powerpoint/2010/main" val="14619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/>
              <a:t>كيف حال الطقس اليوم؟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871" y="2678806"/>
            <a:ext cx="4893972" cy="31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ما هي أشهر فصل الشتاء؟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175" y="2557463"/>
            <a:ext cx="2691684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20" y="2717441"/>
            <a:ext cx="3039414" cy="3055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717441"/>
            <a:ext cx="3289477" cy="30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ما هي أشهر فصل الربيع؟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19" y="2833352"/>
            <a:ext cx="2728336" cy="24341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270" y="2717443"/>
            <a:ext cx="2962141" cy="2923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918" y="2889414"/>
            <a:ext cx="3348507" cy="29223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04" y="3039414"/>
            <a:ext cx="3388887" cy="292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ما هي أشهر فصل الصيف؟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603" y="2794715"/>
            <a:ext cx="2511379" cy="26788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3" y="2794715"/>
            <a:ext cx="3541691" cy="2550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2910625"/>
            <a:ext cx="3618963" cy="24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ما هي أشهر فصل الخريف؟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118" y="3390542"/>
            <a:ext cx="2653048" cy="244358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63" y="2691684"/>
            <a:ext cx="3052294" cy="31424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" y="2691684"/>
            <a:ext cx="4172755" cy="314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1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كيف تكون درجة الحرارة في فصل الشتاء؟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25" y="2402916"/>
            <a:ext cx="2562896" cy="3317875"/>
          </a:xfrm>
        </p:spPr>
      </p:pic>
    </p:spTree>
    <p:extLst>
      <p:ext uri="{BB962C8B-B14F-4D97-AF65-F5344CB8AC3E}">
        <p14:creationId xmlns:p14="http://schemas.microsoft.com/office/powerpoint/2010/main" val="220362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 smtClean="0"/>
              <a:t>كيف تكون درجة الحرارة في فصلي الربيع والخريف؟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95" y="2897750"/>
            <a:ext cx="5549934" cy="2498498"/>
          </a:xfrm>
        </p:spPr>
      </p:pic>
    </p:spTree>
    <p:extLst>
      <p:ext uri="{BB962C8B-B14F-4D97-AF65-F5344CB8AC3E}">
        <p14:creationId xmlns:p14="http://schemas.microsoft.com/office/powerpoint/2010/main" val="265125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كيف تكون درجة الحرارة في فصل الصيف؟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7936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ما هي وحدة قياس درجة الحرارة في أمريكا؟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972" y="2557463"/>
            <a:ext cx="4960055" cy="3317875"/>
          </a:xfrm>
        </p:spPr>
      </p:pic>
    </p:spTree>
    <p:extLst>
      <p:ext uri="{BB962C8B-B14F-4D97-AF65-F5344CB8AC3E}">
        <p14:creationId xmlns:p14="http://schemas.microsoft.com/office/powerpoint/2010/main" val="38439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/>
              <a:t>ما هي وحدة قياس درجة الحرارة في </a:t>
            </a:r>
            <a:r>
              <a:rPr lang="ar-SY" dirty="0" smtClean="0"/>
              <a:t>أوروبا والبلاد العربية؟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13" y="2557463"/>
            <a:ext cx="3057974" cy="3317875"/>
          </a:xfrm>
        </p:spPr>
      </p:pic>
    </p:spTree>
    <p:extLst>
      <p:ext uri="{BB962C8B-B14F-4D97-AF65-F5344CB8AC3E}">
        <p14:creationId xmlns:p14="http://schemas.microsoft.com/office/powerpoint/2010/main" val="8133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ماذا تلبس \ تلبسين في فصل الشتاء؟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20" y="2884868"/>
            <a:ext cx="2731391" cy="26530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425" y="2884868"/>
            <a:ext cx="3438660" cy="2653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3103808"/>
            <a:ext cx="3387144" cy="24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/>
              <a:t>كيف حال الطقس اليوم؟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rc_mi" descr="Image result for ‫طقس قارس‬‎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16" y="2537138"/>
            <a:ext cx="3989367" cy="3142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6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ماذا تلبس \ تلبسين في فصل الربيع؟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93" y="3008268"/>
            <a:ext cx="2227977" cy="2619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86" y="3143207"/>
            <a:ext cx="2743200" cy="23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ماذا تلبس \ تلبسين في فصل </a:t>
            </a:r>
            <a:r>
              <a:rPr lang="ar-SY" dirty="0" smtClean="0"/>
              <a:t>الصيف؟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07" y="2557463"/>
            <a:ext cx="2976090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5" y="2895600"/>
            <a:ext cx="5628068" cy="297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/>
              <a:t>ماذا تلبس \ تلبسين في فصل </a:t>
            </a:r>
            <a:r>
              <a:rPr lang="ar-SY" dirty="0" smtClean="0"/>
              <a:t>االخريف؟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380" y="2557463"/>
            <a:ext cx="4456090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2557463"/>
            <a:ext cx="5563673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/>
              <a:t>كيف حال الطقس اليوم؟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rc_mi" descr="Image result for ‫طقس غائم‬‎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544" y="2557463"/>
            <a:ext cx="5978911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5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/>
              <a:t>كيف حال الطقس اليوم؟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rc_mi" descr="Image result for ‫طقس عاصق‬‎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77" y="2557463"/>
            <a:ext cx="5025845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87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/>
              <a:t>كيف حال الطقس اليوم؟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rc_mi" descr="Image result for ‫طقس رياح‬‎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2673350"/>
            <a:ext cx="6429375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5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/>
              <a:t>كيف حال الطقس اليوم؟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rc_mi" descr="Image result for ‫طقس جليدي‬‎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95" y="2640169"/>
            <a:ext cx="6452316" cy="3129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6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/>
              <a:t>كيف حال الطقس اليوم؟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93" y="2962141"/>
            <a:ext cx="4095482" cy="25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/>
              <a:t>كيف حال الطقس اليوم؟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rc_mi" descr="Image result for ‫طقس ضبابي‬‎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93" y="2884868"/>
            <a:ext cx="4224270" cy="3090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35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430</TotalTime>
  <Words>192</Words>
  <Application>Microsoft Office PowerPoint</Application>
  <PresentationFormat>Custom</PresentationFormat>
  <Paragraphs>32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Organic</vt:lpstr>
      <vt:lpstr>الطقس</vt:lpstr>
      <vt:lpstr>كيف حال الطقس اليوم؟ </vt:lpstr>
      <vt:lpstr>كيف حال الطقس اليوم؟ </vt:lpstr>
      <vt:lpstr>كيف حال الطقس اليوم؟ </vt:lpstr>
      <vt:lpstr>كيف حال الطقس اليوم؟ </vt:lpstr>
      <vt:lpstr>كيف حال الطقس اليوم؟ </vt:lpstr>
      <vt:lpstr>كيف حال الطقس اليوم؟ </vt:lpstr>
      <vt:lpstr>كيف حال الطقس اليوم؟ </vt:lpstr>
      <vt:lpstr>كيف حال الطقس اليوم؟ </vt:lpstr>
      <vt:lpstr>كيف حال الطقس اليوم؟ </vt:lpstr>
      <vt:lpstr>كيف حال الطقس اليوم؟ </vt:lpstr>
      <vt:lpstr>كيف حال الطقس اليوم؟ </vt:lpstr>
      <vt:lpstr>كيف حال الطقس اليوم؟ </vt:lpstr>
      <vt:lpstr>كيف حال الطقس اليوم؟ </vt:lpstr>
      <vt:lpstr>كيف حال الطقس اليوم؟ </vt:lpstr>
      <vt:lpstr>ما هي فصول السنة؟</vt:lpstr>
      <vt:lpstr>ما هي فصول السنة؟</vt:lpstr>
      <vt:lpstr>ما هي فصول السنة؟</vt:lpstr>
      <vt:lpstr>ما هي فصول السنة؟</vt:lpstr>
      <vt:lpstr>ما هي أشهر فصل الشتاء؟</vt:lpstr>
      <vt:lpstr>ما هي أشهر فصل الربيع؟</vt:lpstr>
      <vt:lpstr>ما هي أشهر فصل الصيف؟</vt:lpstr>
      <vt:lpstr>ما هي أشهر فصل الخريف؟</vt:lpstr>
      <vt:lpstr>كيف تكون درجة الحرارة في فصل الشتاء؟</vt:lpstr>
      <vt:lpstr>كيف تكون درجة الحرارة في فصلي الربيع والخريف؟</vt:lpstr>
      <vt:lpstr>كيف تكون درجة الحرارة في فصل الصيف؟</vt:lpstr>
      <vt:lpstr>ما هي وحدة قياس درجة الحرارة في أمريكا؟</vt:lpstr>
      <vt:lpstr>ما هي وحدة قياس درجة الحرارة في أوروبا والبلاد العربية؟</vt:lpstr>
      <vt:lpstr>ماذا تلبس \ تلبسين في فصل الشتاء؟</vt:lpstr>
      <vt:lpstr>ماذا تلبس \ تلبسين في فصل الربيع؟</vt:lpstr>
      <vt:lpstr>ماذا تلبس \ تلبسين في فصل الصيف؟</vt:lpstr>
      <vt:lpstr>ماذا تلبس \ تلبسين في فصل االخريف؟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الطقس</dc:title>
  <dc:creator>Nabila Hammami</dc:creator>
  <cp:lastModifiedBy>Windows User</cp:lastModifiedBy>
  <cp:revision>14</cp:revision>
  <dcterms:created xsi:type="dcterms:W3CDTF">2019-02-04T00:48:46Z</dcterms:created>
  <dcterms:modified xsi:type="dcterms:W3CDTF">2019-02-04T17:54:00Z</dcterms:modified>
</cp:coreProperties>
</file>