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7" r:id="rId4"/>
    <p:sldId id="262" r:id="rId5"/>
    <p:sldId id="259" r:id="rId6"/>
    <p:sldId id="260" r:id="rId7"/>
    <p:sldId id="261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6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9AEC2F5-DEF9-4B56-AE7D-2C0B7FC6386F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7BB4B0-5C6E-4DBA-BD97-4A793036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774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4EF59CA-9737-48B8-822F-38369597B9F1}" type="datetimeFigureOut">
              <a:rPr lang="en-US"/>
              <a:pPr>
                <a:defRPr/>
              </a:pPr>
              <a:t>3/5/2018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55FF8A3-5BF4-427B-A1E9-2E157B215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25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4D56CE-7BBD-409C-B613-0F654735B5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E8BA3D-EA07-45FD-A677-0B953FC888C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BAB260F-E9EC-45F3-AEBF-D47470C3654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C23D22-CE6B-4F03-80D5-444FFFA843E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2702C8-84B3-4CA5-8AEA-C6812AB73F1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6A55C8-468E-4AA8-9C7D-131502DCC74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61ABFB-F240-4599-82DF-587004660B0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722376" y="2688336"/>
            <a:ext cx="7772400" cy="3108960"/>
          </a:xfrm>
        </p:spPr>
        <p:txBody>
          <a:bodyPr anchor="t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15AD2-19AE-49D9-A31B-F200E60DF826}" type="datetimeFigureOut">
              <a:rPr lang="en-US"/>
              <a:pPr>
                <a:defRPr/>
              </a:pPr>
              <a:t>3/5/2018</a:t>
            </a:fld>
            <a:endParaRPr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6B5B6-8F01-44BA-84D0-6AA736578619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6E59D-E3AE-4E19-BF09-F6B6BD653AE6}" type="datetimeFigureOut">
              <a:rPr lang="en-US"/>
              <a:pPr>
                <a:defRPr/>
              </a:pPr>
              <a:t>3/5/2018</a:t>
            </a:fld>
            <a:endParaRPr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A8937-23F9-4F91-9433-925874E8115B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138EB-2BB5-4BC5-9E35-98B8707376F0}" type="datetimeFigureOut">
              <a:rPr lang="en-US"/>
              <a:pPr>
                <a:defRPr/>
              </a:pPr>
              <a:t>3/5/2018</a:t>
            </a:fld>
            <a:endParaRPr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C6D09-5C6B-484C-9058-D5849C594928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82E3F-DFB1-4A4D-B6AB-9757187EC86B}" type="datetimeFigureOut">
              <a:rPr lang="en-US"/>
              <a:pPr>
                <a:defRPr/>
              </a:pPr>
              <a:t>3/5/2018</a:t>
            </a:fld>
            <a:endParaRPr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DDC29-6C77-45DB-8263-0EC27547FA2E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orbel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/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94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5D771-54FF-4C22-97ED-21549052B53D}" type="datetimeFigureOut">
              <a:rPr lang="en-US"/>
              <a:pPr>
                <a:defRPr/>
              </a:pPr>
              <a:t>3/5/2018</a:t>
            </a:fld>
            <a:endParaRPr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94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94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2443D-4B27-4A0D-BC9C-8558ABE7D400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D534C-E21B-4C49-9768-6B82BE363F7D}" type="datetimeFigureOut">
              <a:rPr lang="en-US"/>
              <a:pPr>
                <a:defRPr/>
              </a:pPr>
              <a:t>3/5/2018</a:t>
            </a:fld>
            <a:endParaRPr/>
          </a:p>
        </p:txBody>
      </p:sp>
      <p:sp>
        <p:nvSpPr>
          <p:cNvPr id="6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86B58-0E4E-4807-BC02-862F517CBCEA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9E835-674C-43D0-A942-4A2E424CE77E}" type="datetimeFigureOut">
              <a:rPr lang="en-US"/>
              <a:pPr>
                <a:defRPr/>
              </a:pPr>
              <a:t>3/5/2018</a:t>
            </a:fld>
            <a:endParaRPr/>
          </a:p>
        </p:txBody>
      </p:sp>
      <p:sp>
        <p:nvSpPr>
          <p:cNvPr id="8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DF8B2-724F-4BB4-99C4-8749609CBBEE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D28D7-A694-4367-9432-D9B770611500}" type="datetimeFigureOut">
              <a:rPr lang="en-US"/>
              <a:pPr>
                <a:defRPr/>
              </a:pPr>
              <a:t>3/5/2018</a:t>
            </a:fld>
            <a:endParaRPr/>
          </a:p>
        </p:txBody>
      </p:sp>
      <p:sp>
        <p:nvSpPr>
          <p:cNvPr id="4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23485-8D69-49BA-84CA-446D1DC90B0A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D7DF8-00CB-4DBD-8EF3-670288385BFC}" type="datetimeFigureOut">
              <a:rPr lang="en-US"/>
              <a:pPr>
                <a:defRPr/>
              </a:pPr>
              <a:t>3/5/2018</a:t>
            </a:fld>
            <a:endParaRPr/>
          </a:p>
        </p:txBody>
      </p:sp>
      <p:sp>
        <p:nvSpPr>
          <p:cNvPr id="3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CD81A-5DBF-4198-92D1-97F20E80D382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/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6E4F3-CD4B-4B5B-AE70-B131023E7645}" type="datetimeFigureOut">
              <a:rPr lang="en-US"/>
              <a:pPr>
                <a:defRPr/>
              </a:pPr>
              <a:t>3/5/2018</a:t>
            </a:fld>
            <a:endParaRPr/>
          </a:p>
        </p:txBody>
      </p:sp>
      <p:sp>
        <p:nvSpPr>
          <p:cNvPr id="6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005D1-AA10-457C-B090-3CE4F1D1AE92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7"/>
          <p:cNvSpPr/>
          <p:nvPr/>
        </p:nvSpPr>
        <p:spPr>
          <a:xfrm>
            <a:off x="4740275" y="795338"/>
            <a:ext cx="3960813" cy="5294312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002EF-1F1F-4939-B55C-D36E20480E20}" type="datetimeFigureOut">
              <a:rPr lang="en-US"/>
              <a:pPr>
                <a:defRPr/>
              </a:pPr>
              <a:t>3/5/2018</a:t>
            </a:fld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917BE-1616-4E78-8C86-8FE4562AEDC8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orbel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30" name="Rectangle 11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5063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fld id="{CE84C06D-AD48-4C76-A460-12383A269873}" type="datetimeFigureOut">
              <a:rPr lang="en-US"/>
              <a:pPr>
                <a:defRPr/>
              </a:pPr>
              <a:t>3/5/2018</a:t>
            </a:fld>
            <a:endParaRPr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5063"/>
            <a:ext cx="2895600" cy="365125"/>
          </a:xfrm>
          <a:prstGeom prst="rect">
            <a:avLst/>
          </a:prstGeom>
        </p:spPr>
        <p:txBody>
          <a:bodyPr anchor="b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000" b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5063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fld id="{AC8D97CF-A29D-4395-9513-8EA180691724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96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7" r:id="rId9"/>
    <p:sldLayoutId id="2147483694" r:id="rId10"/>
    <p:sldLayoutId id="2147483695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rtl="0" fontAlgn="base">
        <a:spcBef>
          <a:spcPct val="0"/>
        </a:spcBef>
        <a:spcAft>
          <a:spcPct val="0"/>
        </a:spcAft>
        <a:defRPr lang="en-US" sz="5300" b="1" kern="1200" dirty="0">
          <a:solidFill>
            <a:srgbClr val="171B73"/>
          </a:solidFill>
          <a:latin typeface="+mj-lt"/>
          <a:ea typeface="+mj-lt"/>
          <a:cs typeface="+mj-lt"/>
        </a:defRPr>
      </a:lvl1pPr>
      <a:lvl2pPr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  <a:ea typeface="Bodoni MT" pitchFamily="18" charset="0"/>
          <a:cs typeface="Bodoni MT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  <a:ea typeface="Bodoni MT" pitchFamily="18" charset="0"/>
          <a:cs typeface="Bodoni MT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  <a:ea typeface="Bodoni MT" pitchFamily="18" charset="0"/>
          <a:cs typeface="Bodoni MT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  <a:ea typeface="Bodoni MT" pitchFamily="18" charset="0"/>
          <a:cs typeface="Bodoni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  <a:ea typeface="Bodoni MT" pitchFamily="18" charset="0"/>
          <a:cs typeface="Bodoni MT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  <a:ea typeface="Bodoni MT" pitchFamily="18" charset="0"/>
          <a:cs typeface="Bodoni MT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  <a:ea typeface="Bodoni MT" pitchFamily="18" charset="0"/>
          <a:cs typeface="Bodoni MT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  <a:ea typeface="Bodoni MT" pitchFamily="18" charset="0"/>
          <a:cs typeface="Bodoni MT" pitchFamily="18" charset="0"/>
        </a:defRPr>
      </a:lvl9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1875" indent="-228600" algn="l" rtl="0" fontAlgn="base">
        <a:spcBef>
          <a:spcPct val="20000"/>
        </a:spcBef>
        <a:spcAft>
          <a:spcPct val="0"/>
        </a:spcAft>
        <a:buClr>
          <a:srgbClr val="C43D1F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6988" indent="-228600" algn="l" rtl="0" fontAlgn="base">
        <a:spcBef>
          <a:spcPct val="20000"/>
        </a:spcBef>
        <a:spcAft>
          <a:spcPct val="0"/>
        </a:spcAft>
        <a:buClr>
          <a:srgbClr val="B42469"/>
        </a:buClr>
        <a:buFont typeface="Wingdings 2" pitchFamily="18" charset="2"/>
        <a:buChar char=""/>
        <a:defRPr>
          <a:solidFill>
            <a:schemeClr val="tx1"/>
          </a:solidFill>
          <a:latin typeface="+mn-lt"/>
          <a:ea typeface="+mn-lt"/>
          <a:cs typeface="+mn-lt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7B309B"/>
        </a:buClr>
        <a:buFont typeface="Wingdings 2" pitchFamily="18" charset="2"/>
        <a:buChar char=""/>
        <a:defRPr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/>
              <a:t>Pearl Harbor</a:t>
            </a:r>
            <a:br>
              <a:rPr/>
            </a:br>
            <a:r>
              <a:rPr/>
              <a:t>Dec. 7. 1941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13" y="1133475"/>
            <a:ext cx="7772400" cy="150971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sz="3600" b="1" smtClean="0">
                <a:solidFill>
                  <a:srgbClr val="1E2051"/>
                </a:solidFill>
                <a:latin typeface="Arial Rounded MT Bold" pitchFamily="34" charset="0"/>
              </a:rPr>
              <a:t>Ms. Ha</a:t>
            </a:r>
          </a:p>
          <a:p>
            <a:pPr>
              <a:spcBef>
                <a:spcPct val="0"/>
              </a:spcBef>
            </a:pPr>
            <a:r>
              <a:rPr sz="3600" b="1" smtClean="0">
                <a:solidFill>
                  <a:srgbClr val="1E2051"/>
                </a:solidFill>
                <a:latin typeface="Arial Rounded MT Bold" pitchFamily="34" charset="0"/>
              </a:rPr>
              <a:t>Case Study</a:t>
            </a:r>
          </a:p>
        </p:txBody>
      </p:sp>
      <p:pic>
        <p:nvPicPr>
          <p:cNvPr id="14339" name="Picture 3" descr="C:\Users\Linda Ha\AppData\Local\Microsoft\Windows\Temporary Internet Files\Content.IE5\PSP9VRIO\MCTR00221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304800"/>
            <a:ext cx="2570163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5" descr="C:\Users\Linda Ha\AppData\Local\Microsoft\Windows\Temporary Internet Files\Content.IE5\9I87TJPH\MCj0296185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609600" y="3505200"/>
            <a:ext cx="1700213" cy="289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7200">
                <a:solidFill>
                  <a:schemeClr val="tx2">
                    <a:shade val="85000"/>
                    <a:satMod val="150000"/>
                  </a:schemeClr>
                </a:solidFill>
                <a:latin typeface="Arial Rounded MT Bold" pitchFamily="34" charset="0"/>
              </a:rPr>
              <a:t>I.  Hawaii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4400" b="1" smtClean="0"/>
          </a:p>
          <a:p>
            <a:pPr>
              <a:spcBef>
                <a:spcPct val="0"/>
              </a:spcBef>
            </a:pPr>
            <a:r>
              <a:rPr lang="en-US" sz="4400" b="1" smtClean="0"/>
              <a:t>A.  Island of Oahu</a:t>
            </a:r>
          </a:p>
          <a:p>
            <a:pPr lvl="2">
              <a:spcBef>
                <a:spcPct val="0"/>
              </a:spcBef>
            </a:pPr>
            <a:r>
              <a:rPr lang="en-US" sz="4400" b="1" smtClean="0"/>
              <a:t>1.  Military Naval Base</a:t>
            </a:r>
          </a:p>
          <a:p>
            <a:pPr lvl="2">
              <a:spcBef>
                <a:spcPct val="0"/>
              </a:spcBef>
            </a:pPr>
            <a:r>
              <a:rPr lang="en-US" sz="4400" b="1" smtClean="0"/>
              <a:t>2.  Pearl Harbor</a:t>
            </a:r>
          </a:p>
        </p:txBody>
      </p:sp>
      <p:pic>
        <p:nvPicPr>
          <p:cNvPr id="16387" name="Picture 3" descr="C:\Users\Linda Ha\AppData\Local\Microsoft\Windows\Temporary Internet Files\Content.IE5\TYXI095D\MCj0250736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733800"/>
            <a:ext cx="1849438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>B.  Oahu: next to Honolulu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pic>
        <p:nvPicPr>
          <p:cNvPr id="18435" name="Picture 2" descr="C:\Users\Linda Ha\AppData\Local\Microsoft\Windows\Temporary Internet Files\Content.IE5\TYXI095D\MCj010112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057400"/>
            <a:ext cx="642143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>Pearl Harbor Today</a:t>
            </a:r>
          </a:p>
        </p:txBody>
      </p:sp>
      <p:pic>
        <p:nvPicPr>
          <p:cNvPr id="20482" name="Content Placeholder 3" descr="modern boat pearl harbor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209800" y="1371600"/>
            <a:ext cx="4529138" cy="50879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schemeClr val="tx2">
                  <a:shade val="85000"/>
                  <a:satMod val="150000"/>
                </a:schemeClr>
              </a:solidFill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sz="4400" b="1" dirty="0" smtClean="0">
                <a:latin typeface="Arial Rounded MT Bold" pitchFamily="34" charset="0"/>
              </a:rPr>
              <a:t>C.  Japan attacked 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4400" b="1" dirty="0" smtClean="0">
                <a:latin typeface="Arial Rounded MT Bold" pitchFamily="34" charset="0"/>
              </a:rPr>
              <a:t>         Pearl Harbor</a:t>
            </a:r>
          </a:p>
          <a:p>
            <a:pPr lvl="2">
              <a:spcBef>
                <a:spcPct val="0"/>
              </a:spcBef>
            </a:pPr>
            <a:r>
              <a:rPr lang="en-US" sz="4400" b="1" dirty="0" smtClean="0">
                <a:latin typeface="Arial Rounded MT Bold" pitchFamily="34" charset="0"/>
              </a:rPr>
              <a:t>1.  No warning</a:t>
            </a:r>
          </a:p>
          <a:p>
            <a:pPr lvl="2">
              <a:spcBef>
                <a:spcPct val="0"/>
              </a:spcBef>
            </a:pPr>
            <a:r>
              <a:rPr lang="en-US" sz="4400" b="1" dirty="0" smtClean="0">
                <a:latin typeface="Arial Rounded MT Bold" pitchFamily="34" charset="0"/>
              </a:rPr>
              <a:t>2.  Morning of </a:t>
            </a:r>
          </a:p>
          <a:p>
            <a:pPr lvl="2">
              <a:spcBef>
                <a:spcPct val="0"/>
              </a:spcBef>
              <a:buFont typeface="Wingdings 2" pitchFamily="18" charset="2"/>
              <a:buNone/>
            </a:pPr>
            <a:r>
              <a:rPr lang="en-US" sz="4400" b="1" dirty="0" smtClean="0">
                <a:latin typeface="Arial Rounded MT Bold" pitchFamily="34" charset="0"/>
              </a:rPr>
              <a:t>       Dec. 7, </a:t>
            </a:r>
            <a:r>
              <a:rPr lang="en-US" sz="4400" b="1" dirty="0" smtClean="0">
                <a:latin typeface="Arial Rounded MT Bold" pitchFamily="34" charset="0"/>
              </a:rPr>
              <a:t>1941</a:t>
            </a:r>
          </a:p>
          <a:p>
            <a:pPr lvl="2">
              <a:spcBef>
                <a:spcPct val="0"/>
              </a:spcBef>
              <a:buFont typeface="Wingdings 2" pitchFamily="18" charset="2"/>
              <a:buNone/>
            </a:pPr>
            <a:r>
              <a:rPr lang="en-US" sz="4400" b="1" smtClean="0">
                <a:latin typeface="Arial Rounded MT Bold" pitchFamily="34" charset="0"/>
              </a:rPr>
              <a:t>  3</a:t>
            </a:r>
            <a:r>
              <a:rPr lang="en-US" sz="4400" b="1" dirty="0" smtClean="0">
                <a:latin typeface="Arial Rounded MT Bold" pitchFamily="34" charset="0"/>
              </a:rPr>
              <a:t>. US was NOT </a:t>
            </a:r>
          </a:p>
          <a:p>
            <a:pPr lvl="2">
              <a:spcBef>
                <a:spcPct val="0"/>
              </a:spcBef>
              <a:buFont typeface="Wingdings 2" pitchFamily="18" charset="2"/>
              <a:buNone/>
            </a:pPr>
            <a:r>
              <a:rPr lang="en-US" sz="4400" b="1" dirty="0">
                <a:latin typeface="Arial Rounded MT Bold" pitchFamily="34" charset="0"/>
              </a:rPr>
              <a:t> </a:t>
            </a:r>
            <a:r>
              <a:rPr lang="en-US" sz="4400" b="1" dirty="0" smtClean="0">
                <a:latin typeface="Arial Rounded MT Bold" pitchFamily="34" charset="0"/>
              </a:rPr>
              <a:t>      at war</a:t>
            </a:r>
            <a:endParaRPr lang="en-US" sz="4400" b="1" dirty="0" smtClean="0">
              <a:latin typeface="Arial Rounded MT Bold" pitchFamily="34" charset="0"/>
            </a:endParaRPr>
          </a:p>
        </p:txBody>
      </p:sp>
      <p:pic>
        <p:nvPicPr>
          <p:cNvPr id="22531" name="Picture 3" descr="Japanese Flag.bmp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514600"/>
            <a:ext cx="2598738" cy="389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schemeClr val="tx2">
                  <a:shade val="85000"/>
                  <a:satMod val="150000"/>
                </a:schemeClr>
              </a:solidFill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sz="4400" b="1" smtClean="0">
                <a:latin typeface="Arial Rounded MT Bold" pitchFamily="34" charset="0"/>
              </a:rPr>
              <a:t>D.  Franklin D. Roosevelt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4400" b="1" smtClean="0">
                <a:latin typeface="Arial Rounded MT Bold" pitchFamily="34" charset="0"/>
              </a:rPr>
              <a:t>		1.  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4400" b="1" smtClean="0">
                <a:latin typeface="Arial Rounded MT Bold" pitchFamily="34" charset="0"/>
              </a:rPr>
              <a:t>   “Day that will live in infamy</a:t>
            </a:r>
            <a:r>
              <a:rPr lang="en-US" smtClean="0"/>
              <a:t>”</a:t>
            </a:r>
          </a:p>
        </p:txBody>
      </p:sp>
      <p:pic>
        <p:nvPicPr>
          <p:cNvPr id="24579" name="Picture 4" descr="Franklin D. Roosevelt.bmp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3733800"/>
            <a:ext cx="2336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>
                <a:solidFill>
                  <a:schemeClr val="tx2">
                    <a:shade val="85000"/>
                    <a:satMod val="150000"/>
                  </a:schemeClr>
                </a:solidFill>
              </a:rPr>
              <a:t>II.  U.S. enters WWII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-274320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4000" b="1" dirty="0" smtClean="0">
                <a:latin typeface="Arial Rounded MT Bold" pitchFamily="34" charset="0"/>
              </a:rPr>
              <a:t>        </a:t>
            </a:r>
          </a:p>
          <a:p>
            <a:pPr indent="-27432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dirty="0" smtClean="0">
              <a:latin typeface="Arial Rounded MT Bold" pitchFamily="34" charset="0"/>
            </a:endParaRPr>
          </a:p>
          <a:p>
            <a:pPr indent="-274320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4000" b="1" dirty="0" smtClean="0">
              <a:latin typeface="Arial Rounded MT Bold" pitchFamily="34" charset="0"/>
            </a:endParaRPr>
          </a:p>
          <a:p>
            <a:pPr indent="-27432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dirty="0" smtClean="0">
              <a:latin typeface="Arial Rounded MT Bold" pitchFamily="34" charset="0"/>
            </a:endParaRPr>
          </a:p>
          <a:p>
            <a:pPr indent="-27432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dirty="0" smtClean="0">
              <a:latin typeface="Arial Rounded MT Bold" pitchFamily="34" charset="0"/>
            </a:endParaRPr>
          </a:p>
          <a:p>
            <a:pPr indent="-274320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4000" b="1" dirty="0" smtClean="0">
                <a:latin typeface="Arial Rounded MT Bold" pitchFamily="34" charset="0"/>
              </a:rPr>
              <a:t>         </a:t>
            </a:r>
          </a:p>
          <a:p>
            <a:pPr indent="-274320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4000" b="1" dirty="0" smtClean="0">
                <a:latin typeface="Arial Rounded MT Bold" pitchFamily="34" charset="0"/>
              </a:rPr>
              <a:t> </a:t>
            </a:r>
          </a:p>
          <a:p>
            <a:pPr indent="-274320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4000" b="1" dirty="0" smtClean="0">
                <a:latin typeface="Arial Rounded MT Bold" pitchFamily="34" charset="0"/>
              </a:rPr>
              <a:t>            ….this is our story…..</a:t>
            </a:r>
            <a:endParaRPr lang="en-US" sz="4000" b="1" dirty="0">
              <a:latin typeface="Arial Rounded MT Bold" pitchFamily="34" charset="0"/>
            </a:endParaRPr>
          </a:p>
        </p:txBody>
      </p:sp>
      <p:pic>
        <p:nvPicPr>
          <p:cNvPr id="26627" name="Picture 3" descr="Pearl Harbor Navy ships on fire wow.bmp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447800"/>
            <a:ext cx="6172200" cy="409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Carnival</Template>
  <TotalTime>122</TotalTime>
  <Words>93</Words>
  <Application>Microsoft Office PowerPoint</Application>
  <PresentationFormat>On-screen Show (4:3)</PresentationFormat>
  <Paragraphs>36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Carnival</vt:lpstr>
      <vt:lpstr>Pearl Harbor Dec. 7. 1941</vt:lpstr>
      <vt:lpstr>I.  Hawaii</vt:lpstr>
      <vt:lpstr>B.  Oahu: next to Honolulu</vt:lpstr>
      <vt:lpstr>Pearl Harbor Today</vt:lpstr>
      <vt:lpstr>PowerPoint Presentation</vt:lpstr>
      <vt:lpstr>PowerPoint Presentation</vt:lpstr>
      <vt:lpstr>II.  U.S. enters WWII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Pearl Harbor Dec. 7. 1941</dc:title>
  <dc:creator>Linda Ha</dc:creator>
  <cp:lastModifiedBy>Windows User</cp:lastModifiedBy>
  <cp:revision>9</cp:revision>
  <cp:lastPrinted>2018-03-05T18:30:07Z</cp:lastPrinted>
  <dcterms:created xsi:type="dcterms:W3CDTF">2008-04-22T01:45:21Z</dcterms:created>
  <dcterms:modified xsi:type="dcterms:W3CDTF">2018-03-05T18:44:52Z</dcterms:modified>
</cp:coreProperties>
</file>