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15"/>
  </p:handoutMasterIdLst>
  <p:sldIdLst>
    <p:sldId id="256" r:id="rId2"/>
    <p:sldId id="258" r:id="rId3"/>
    <p:sldId id="257" r:id="rId4"/>
    <p:sldId id="264" r:id="rId5"/>
    <p:sldId id="259" r:id="rId6"/>
    <p:sldId id="261" r:id="rId7"/>
    <p:sldId id="262" r:id="rId8"/>
    <p:sldId id="263" r:id="rId9"/>
    <p:sldId id="265" r:id="rId10"/>
    <p:sldId id="266" r:id="rId11"/>
    <p:sldId id="268" r:id="rId12"/>
    <p:sldId id="269" r:id="rId13"/>
    <p:sldId id="267" r:id="rId1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91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4502DC06-D5D6-472B-87EE-F0B409BDE8D8}" type="datetimeFigureOut">
              <a:rPr lang="en-US" smtClean="0"/>
              <a:t>2/10/2015</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7F21F093-3C3C-41F1-B293-41F933D5A4D1}" type="slidenum">
              <a:rPr lang="en-US" smtClean="0"/>
              <a:t>‹#›</a:t>
            </a:fld>
            <a:endParaRPr lang="en-US"/>
          </a:p>
        </p:txBody>
      </p:sp>
    </p:spTree>
    <p:extLst>
      <p:ext uri="{BB962C8B-B14F-4D97-AF65-F5344CB8AC3E}">
        <p14:creationId xmlns:p14="http://schemas.microsoft.com/office/powerpoint/2010/main" val="218081766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D5D58942-83F9-4DC3-A24D-ED1967068ED0}" type="datetimeFigureOut">
              <a:rPr lang="en-US" smtClean="0"/>
              <a:t>2/10/2015</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31F45713-6F69-4912-97C8-2A749CA2A65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D58942-83F9-4DC3-A24D-ED1967068ED0}"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45713-6F69-4912-97C8-2A749CA2A65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D58942-83F9-4DC3-A24D-ED1967068ED0}"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45713-6F69-4912-97C8-2A749CA2A65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D58942-83F9-4DC3-A24D-ED1967068ED0}"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45713-6F69-4912-97C8-2A749CA2A65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D58942-83F9-4DC3-A24D-ED1967068ED0}" type="datetimeFigureOut">
              <a:rPr lang="en-US" smtClean="0"/>
              <a:t>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45713-6F69-4912-97C8-2A749CA2A65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5D58942-83F9-4DC3-A24D-ED1967068ED0}" type="datetimeFigureOut">
              <a:rPr lang="en-US" smtClean="0"/>
              <a:t>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F45713-6F69-4912-97C8-2A749CA2A659}"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5D58942-83F9-4DC3-A24D-ED1967068ED0}" type="datetimeFigureOut">
              <a:rPr lang="en-US" smtClean="0"/>
              <a:t>2/10/2015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F45713-6F69-4912-97C8-2A749CA2A659}"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D58942-83F9-4DC3-A24D-ED1967068ED0}" type="datetimeFigureOut">
              <a:rPr lang="en-US" smtClean="0"/>
              <a:t>2/10/2015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F45713-6F69-4912-97C8-2A749CA2A65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D58942-83F9-4DC3-A24D-ED1967068ED0}" type="datetimeFigureOut">
              <a:rPr lang="en-US" smtClean="0"/>
              <a:t>2/10/2015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F45713-6F69-4912-97C8-2A749CA2A65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D5D58942-83F9-4DC3-A24D-ED1967068ED0}" type="datetimeFigureOut">
              <a:rPr lang="en-US" smtClean="0"/>
              <a:t>2/10/2015</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31F45713-6F69-4912-97C8-2A749CA2A65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D5D58942-83F9-4DC3-A24D-ED1967068ED0}" type="datetimeFigureOut">
              <a:rPr lang="en-US" smtClean="0"/>
              <a:t>2/10/2015</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31F45713-6F69-4912-97C8-2A749CA2A65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D5D58942-83F9-4DC3-A24D-ED1967068ED0}" type="datetimeFigureOut">
              <a:rPr lang="en-US" smtClean="0"/>
              <a:t>2/10/2015</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31F45713-6F69-4912-97C8-2A749CA2A65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Korematsu</a:t>
            </a:r>
            <a:r>
              <a:rPr lang="en-US" dirty="0" smtClean="0"/>
              <a:t> v. U.S. (1945)</a:t>
            </a:r>
            <a:endParaRPr lang="en-US" dirty="0"/>
          </a:p>
        </p:txBody>
      </p:sp>
      <p:sp>
        <p:nvSpPr>
          <p:cNvPr id="3" name="Subtitle 2"/>
          <p:cNvSpPr>
            <a:spLocks noGrp="1"/>
          </p:cNvSpPr>
          <p:nvPr>
            <p:ph type="subTitle" idx="1"/>
          </p:nvPr>
        </p:nvSpPr>
        <p:spPr/>
        <p:txBody>
          <a:bodyPr/>
          <a:lstStyle/>
          <a:p>
            <a:r>
              <a:rPr lang="en-US" b="1" dirty="0" smtClean="0"/>
              <a:t>Ms. Ha</a:t>
            </a:r>
          </a:p>
          <a:p>
            <a:r>
              <a:rPr lang="en-US" b="1" dirty="0" smtClean="0"/>
              <a:t>Chapter 17</a:t>
            </a:r>
            <a:endParaRPr lang="en-US" b="1" dirty="0"/>
          </a:p>
        </p:txBody>
      </p:sp>
      <p:pic>
        <p:nvPicPr>
          <p:cNvPr id="7" name="Picture 5" descr="C:\Users\Linda Ha\AppData\Local\Microsoft\Windows\Temporary Internet Files\Content.IE5\9I87TJPH\MCj02961850000[1].wmf"/>
          <p:cNvPicPr>
            <a:picLocks noChangeAspect="1" noChangeArrowheads="1"/>
          </p:cNvPicPr>
          <p:nvPr/>
        </p:nvPicPr>
        <p:blipFill>
          <a:blip r:embed="rId2"/>
          <a:srcRect/>
          <a:stretch>
            <a:fillRect/>
          </a:stretch>
        </p:blipFill>
        <p:spPr bwMode="auto">
          <a:xfrm flipH="1">
            <a:off x="685800" y="3224613"/>
            <a:ext cx="1924201" cy="3272074"/>
          </a:xfrm>
          <a:prstGeom prst="rect">
            <a:avLst/>
          </a:prstGeom>
          <a:noFill/>
        </p:spPr>
      </p:pic>
      <p:pic>
        <p:nvPicPr>
          <p:cNvPr id="8" name="Picture 3" descr="C:\Users\Linda Ha\AppData\Local\Microsoft\Windows\Temporary Internet Files\Content.IE5\PSP9VRIO\MCTR00221_0000[1].wmf"/>
          <p:cNvPicPr>
            <a:picLocks noChangeAspect="1" noChangeArrowheads="1"/>
          </p:cNvPicPr>
          <p:nvPr/>
        </p:nvPicPr>
        <p:blipFill>
          <a:blip r:embed="rId3"/>
          <a:srcRect/>
          <a:stretch>
            <a:fillRect/>
          </a:stretch>
        </p:blipFill>
        <p:spPr bwMode="auto">
          <a:xfrm>
            <a:off x="6601508" y="228600"/>
            <a:ext cx="2569554" cy="2667000"/>
          </a:xfrm>
          <a:prstGeom prst="rect">
            <a:avLst/>
          </a:prstGeom>
          <a:noFill/>
        </p:spPr>
      </p:pic>
    </p:spTree>
    <p:extLst>
      <p:ext uri="{BB962C8B-B14F-4D97-AF65-F5344CB8AC3E}">
        <p14:creationId xmlns:p14="http://schemas.microsoft.com/office/powerpoint/2010/main" val="767893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Fred </a:t>
            </a:r>
            <a:r>
              <a:rPr lang="en-US" dirty="0" err="1" smtClean="0"/>
              <a:t>Korematsu</a:t>
            </a:r>
            <a:endParaRPr lang="en-US" dirty="0"/>
          </a:p>
        </p:txBody>
      </p:sp>
      <p:sp>
        <p:nvSpPr>
          <p:cNvPr id="3" name="Content Placeholder 2"/>
          <p:cNvSpPr>
            <a:spLocks noGrp="1"/>
          </p:cNvSpPr>
          <p:nvPr>
            <p:ph idx="1"/>
          </p:nvPr>
        </p:nvSpPr>
        <p:spPr/>
        <p:txBody>
          <a:bodyPr>
            <a:normAutofit/>
          </a:bodyPr>
          <a:lstStyle/>
          <a:p>
            <a:r>
              <a:rPr lang="en-US" b="1" dirty="0" smtClean="0"/>
              <a:t>A.  Refused to leave his home</a:t>
            </a:r>
          </a:p>
          <a:p>
            <a:pPr lvl="1"/>
            <a:r>
              <a:rPr lang="en-US" sz="2400" b="1" dirty="0" smtClean="0"/>
              <a:t>1.  Convicted of defying military orders</a:t>
            </a:r>
          </a:p>
          <a:p>
            <a:pPr lvl="1"/>
            <a:r>
              <a:rPr lang="en-US" sz="2400" b="1" dirty="0" smtClean="0"/>
              <a:t>2.  ACLU (American Civil Liberties Union)</a:t>
            </a:r>
          </a:p>
          <a:p>
            <a:pPr lvl="1"/>
            <a:r>
              <a:rPr lang="en-US" sz="2400" b="1" dirty="0" smtClean="0"/>
              <a:t>3.  Appealed his case and lost</a:t>
            </a:r>
            <a:endParaRPr lang="en-US" sz="2400" b="1" dirty="0"/>
          </a:p>
        </p:txBody>
      </p:sp>
    </p:spTree>
    <p:extLst>
      <p:ext uri="{BB962C8B-B14F-4D97-AF65-F5344CB8AC3E}">
        <p14:creationId xmlns:p14="http://schemas.microsoft.com/office/powerpoint/2010/main" val="4275982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2286000" y="1582341"/>
            <a:ext cx="4572000" cy="3693319"/>
          </a:xfrm>
          <a:prstGeom prst="rect">
            <a:avLst/>
          </a:prstGeom>
        </p:spPr>
        <p:txBody>
          <a:bodyPr>
            <a:spAutoFit/>
          </a:bodyPr>
          <a:lstStyle/>
          <a:p>
            <a:r>
              <a:rPr lang="en-US" dirty="0" smtClean="0"/>
              <a:t>In June 1983, the Commission on Wartime Relocation and Internment of Civilians concluded that the decision to remove those people of Japanese ancestry to U.S. prison camps occurred because of “race prejudice, war hysteria, and a failure of political leadership.”  Four decades after the Supreme Court decision, after a legal historian discovered evidence proving that U.S. intelligence agencies knew that Japanese American posed no military threat to the country during World War II, </a:t>
            </a:r>
            <a:r>
              <a:rPr lang="en-US" dirty="0" err="1" smtClean="0"/>
              <a:t>Korematsu's</a:t>
            </a:r>
            <a:r>
              <a:rPr lang="en-US" dirty="0" smtClean="0"/>
              <a:t> conviction was overturned. </a:t>
            </a:r>
            <a:endParaRPr lang="en-US" dirty="0"/>
          </a:p>
        </p:txBody>
      </p:sp>
    </p:spTree>
    <p:extLst>
      <p:ext uri="{BB962C8B-B14F-4D97-AF65-F5344CB8AC3E}">
        <p14:creationId xmlns:p14="http://schemas.microsoft.com/office/powerpoint/2010/main" val="3979969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Fred &amp; His Family</a:t>
            </a:r>
            <a:endParaRPr lang="en-US" dirty="0"/>
          </a:p>
        </p:txBody>
      </p:sp>
      <p:sp>
        <p:nvSpPr>
          <p:cNvPr id="3" name="Content Placeholder 2"/>
          <p:cNvSpPr>
            <a:spLocks noGrp="1"/>
          </p:cNvSpPr>
          <p:nvPr>
            <p:ph idx="1"/>
          </p:nvPr>
        </p:nvSpPr>
        <p:spPr/>
        <p:txBody>
          <a:bodyPr/>
          <a:lstStyle/>
          <a:p>
            <a:endParaRPr lang="en-US"/>
          </a:p>
        </p:txBody>
      </p:sp>
      <p:pic>
        <p:nvPicPr>
          <p:cNvPr id="8194" name="Picture 2" descr="This image depicts Fred Korematsu and his family who were forced to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254" y="2209800"/>
            <a:ext cx="5788674" cy="4191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Fred_Koremats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828800"/>
            <a:ext cx="3352800" cy="4246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6423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  Presidential Medal of Freedom</a:t>
            </a:r>
            <a:endParaRPr lang="en-US" dirty="0"/>
          </a:p>
        </p:txBody>
      </p:sp>
      <p:sp>
        <p:nvSpPr>
          <p:cNvPr id="3" name="Content Placeholder 2"/>
          <p:cNvSpPr>
            <a:spLocks noGrp="1"/>
          </p:cNvSpPr>
          <p:nvPr>
            <p:ph idx="1"/>
          </p:nvPr>
        </p:nvSpPr>
        <p:spPr/>
        <p:txBody>
          <a:bodyPr/>
          <a:lstStyle/>
          <a:p>
            <a:r>
              <a:rPr lang="en-US" b="1" dirty="0" smtClean="0"/>
              <a:t>1.  January 15, 1998</a:t>
            </a:r>
          </a:p>
          <a:p>
            <a:r>
              <a:rPr lang="en-US" b="1" dirty="0" smtClean="0"/>
              <a:t>2.  President Clinton awards Fred </a:t>
            </a:r>
            <a:r>
              <a:rPr lang="en-US" b="1" dirty="0" err="1" smtClean="0"/>
              <a:t>Korematsu</a:t>
            </a:r>
            <a:endParaRPr lang="en-US" b="1" dirty="0" smtClean="0"/>
          </a:p>
          <a:p>
            <a:r>
              <a:rPr lang="en-US" b="1" dirty="0" smtClean="0"/>
              <a:t>3.  1988: Congress passed a law ordering </a:t>
            </a:r>
          </a:p>
          <a:p>
            <a:pPr marL="0" indent="0">
              <a:buNone/>
            </a:pPr>
            <a:r>
              <a:rPr lang="en-US" b="1" dirty="0" smtClean="0"/>
              <a:t>                     reparation payments to survivors</a:t>
            </a:r>
          </a:p>
          <a:p>
            <a:pPr marL="0" indent="0">
              <a:buNone/>
            </a:pPr>
            <a:r>
              <a:rPr lang="en-US" b="1" dirty="0"/>
              <a:t> </a:t>
            </a:r>
            <a:r>
              <a:rPr lang="en-US" b="1" dirty="0" smtClean="0"/>
              <a:t>                    detained in camps</a:t>
            </a:r>
            <a:endParaRPr lang="en-US" b="1" dirty="0"/>
          </a:p>
        </p:txBody>
      </p:sp>
      <p:pic>
        <p:nvPicPr>
          <p:cNvPr id="9218" name="Picture 2" descr="C:\Users\Linda\AppData\Local\Microsoft\Windows\Temporary Internet Files\Content.IE5\PGX7DM89\LM-LIBERT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9122" y="3962400"/>
            <a:ext cx="1916277" cy="2805216"/>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Linda\AppData\Local\Microsoft\Windows\Temporary Internet Files\Content.IE5\SVUWZCJN\2441390525_b93deb917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838200"/>
            <a:ext cx="12192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493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Attack on Pearl Harbor</a:t>
            </a:r>
            <a:endParaRPr lang="en-US" dirty="0"/>
          </a:p>
        </p:txBody>
      </p:sp>
      <p:sp>
        <p:nvSpPr>
          <p:cNvPr id="3" name="Content Placeholder 2"/>
          <p:cNvSpPr>
            <a:spLocks noGrp="1"/>
          </p:cNvSpPr>
          <p:nvPr>
            <p:ph idx="1"/>
          </p:nvPr>
        </p:nvSpPr>
        <p:spPr/>
        <p:txBody>
          <a:bodyPr>
            <a:normAutofit/>
          </a:bodyPr>
          <a:lstStyle/>
          <a:p>
            <a:r>
              <a:rPr lang="en-US" sz="2800" b="1" dirty="0" smtClean="0"/>
              <a:t>A.  December 7, 1941</a:t>
            </a:r>
          </a:p>
          <a:p>
            <a:pPr lvl="1"/>
            <a:r>
              <a:rPr lang="en-US" sz="2800" b="1" dirty="0" smtClean="0"/>
              <a:t>1.  U.S. was not at war with Japan</a:t>
            </a:r>
          </a:p>
          <a:p>
            <a:pPr lvl="1"/>
            <a:r>
              <a:rPr lang="en-US" sz="2800" b="1" dirty="0" smtClean="0"/>
              <a:t>2.  Isolationists</a:t>
            </a:r>
            <a:endParaRPr lang="en-US" sz="2800" b="1" dirty="0"/>
          </a:p>
        </p:txBody>
      </p:sp>
      <p:pic>
        <p:nvPicPr>
          <p:cNvPr id="6" name="Picture 5" descr="Japanese Flag.bmp"/>
          <p:cNvPicPr>
            <a:picLocks noChangeAspect="1"/>
          </p:cNvPicPr>
          <p:nvPr/>
        </p:nvPicPr>
        <p:blipFill>
          <a:blip r:embed="rId2"/>
          <a:stretch>
            <a:fillRect/>
          </a:stretch>
        </p:blipFill>
        <p:spPr>
          <a:xfrm>
            <a:off x="6553200" y="3200400"/>
            <a:ext cx="2294467" cy="3441701"/>
          </a:xfrm>
          <a:prstGeom prst="rect">
            <a:avLst/>
          </a:prstGeom>
        </p:spPr>
      </p:pic>
    </p:spTree>
    <p:extLst>
      <p:ext uri="{BB962C8B-B14F-4D97-AF65-F5344CB8AC3E}">
        <p14:creationId xmlns:p14="http://schemas.microsoft.com/office/powerpoint/2010/main" val="2379632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Oahu</a:t>
            </a:r>
            <a:r>
              <a:rPr lang="en-US" dirty="0"/>
              <a:t>: next to </a:t>
            </a:r>
            <a:r>
              <a:rPr lang="en-US" dirty="0" smtClean="0"/>
              <a:t>Honolulu</a:t>
            </a:r>
            <a:br>
              <a:rPr lang="en-US" dirty="0" smtClean="0"/>
            </a:br>
            <a:r>
              <a:rPr lang="en-US" dirty="0" smtClean="0"/>
              <a:t>U.S. Naval Base</a:t>
            </a:r>
            <a:endParaRPr lang="en-US" dirty="0"/>
          </a:p>
        </p:txBody>
      </p:sp>
      <p:pic>
        <p:nvPicPr>
          <p:cNvPr id="4" name="Picture 2" descr="C:\Users\Linda Ha\AppData\Local\Microsoft\Windows\Temporary Internet Files\Content.IE5\TYXI095D\MCj01011220000[1].wmf"/>
          <p:cNvPicPr>
            <a:picLocks noGrp="1" noChangeAspect="1" noChangeArrowheads="1"/>
          </p:cNvPicPr>
          <p:nvPr>
            <p:ph idx="1"/>
          </p:nvPr>
        </p:nvPicPr>
        <p:blipFill>
          <a:blip r:embed="rId2"/>
          <a:srcRect/>
          <a:stretch>
            <a:fillRect/>
          </a:stretch>
        </p:blipFill>
        <p:spPr bwMode="auto">
          <a:xfrm>
            <a:off x="2225887" y="2424286"/>
            <a:ext cx="4671588" cy="2993679"/>
          </a:xfrm>
          <a:prstGeom prst="rect">
            <a:avLst/>
          </a:prstGeom>
          <a:noFill/>
        </p:spPr>
      </p:pic>
    </p:spTree>
    <p:extLst>
      <p:ext uri="{BB962C8B-B14F-4D97-AF65-F5344CB8AC3E}">
        <p14:creationId xmlns:p14="http://schemas.microsoft.com/office/powerpoint/2010/main" val="3962314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The Japanese:</a:t>
            </a:r>
            <a:br>
              <a:rPr lang="en-US" dirty="0" smtClean="0"/>
            </a:br>
            <a:r>
              <a:rPr lang="en-US" dirty="0" smtClean="0"/>
              <a:t>“We woke a sleeping giant”</a:t>
            </a:r>
            <a:endParaRPr lang="en-US" dirty="0"/>
          </a:p>
        </p:txBody>
      </p:sp>
      <p:pic>
        <p:nvPicPr>
          <p:cNvPr id="4"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2881449"/>
            <a:ext cx="2026923" cy="294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810000"/>
            <a:ext cx="2424113"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1651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b="1" dirty="0" smtClean="0"/>
              <a:t>B.  Franklin D. Roosevelt</a:t>
            </a:r>
          </a:p>
          <a:p>
            <a:pPr lvl="1"/>
            <a:r>
              <a:rPr lang="en-US" sz="3200" b="1" dirty="0" smtClean="0"/>
              <a:t>1. Executive Order 9066</a:t>
            </a:r>
          </a:p>
          <a:p>
            <a:pPr lvl="1"/>
            <a:r>
              <a:rPr lang="en-US" sz="3200" b="1" dirty="0" smtClean="0"/>
              <a:t>2.  Aim:  Japanese Americans</a:t>
            </a:r>
            <a:endParaRPr lang="en-US" sz="3200" b="1" dirty="0"/>
          </a:p>
        </p:txBody>
      </p:sp>
      <p:pic>
        <p:nvPicPr>
          <p:cNvPr id="2050" name="Picture 2" descr="C:\Users\Linda\AppData\Local\Microsoft\Windows\Temporary Internet Files\Content.IE5\500WF3LW\fences-with-barbed-wir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4191000"/>
            <a:ext cx="3517307" cy="2346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970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a:t>
            </a:r>
            <a:r>
              <a:rPr lang="en-US" dirty="0" err="1" smtClean="0"/>
              <a:t>Manzanar</a:t>
            </a:r>
            <a:r>
              <a:rPr lang="en-US" dirty="0" smtClean="0"/>
              <a:t> Internment Camp</a:t>
            </a:r>
            <a:br>
              <a:rPr lang="en-US" dirty="0" smtClean="0"/>
            </a:br>
            <a:r>
              <a:rPr lang="en-US" dirty="0" smtClean="0"/>
              <a:t>California</a:t>
            </a:r>
            <a:br>
              <a:rPr lang="en-US" dirty="0" smtClean="0"/>
            </a:br>
            <a:endParaRPr lang="en-US" dirty="0"/>
          </a:p>
        </p:txBody>
      </p:sp>
      <p:sp>
        <p:nvSpPr>
          <p:cNvPr id="3" name="Content Placeholder 2"/>
          <p:cNvSpPr>
            <a:spLocks noGrp="1"/>
          </p:cNvSpPr>
          <p:nvPr>
            <p:ph idx="1"/>
          </p:nvPr>
        </p:nvSpPr>
        <p:spPr/>
        <p:txBody>
          <a:bodyPr/>
          <a:lstStyle/>
          <a:p>
            <a:endParaRPr lang="en-US"/>
          </a:p>
        </p:txBody>
      </p:sp>
      <p:pic>
        <p:nvPicPr>
          <p:cNvPr id="3074" name="Picture 2" descr="Japanese American Internment Cam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752600"/>
            <a:ext cx="6199322"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413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Converted Race Track: Camp</a:t>
            </a:r>
            <a:endParaRPr lang="en-US" dirty="0"/>
          </a:p>
        </p:txBody>
      </p:sp>
      <p:sp>
        <p:nvSpPr>
          <p:cNvPr id="3" name="Content Placeholder 2"/>
          <p:cNvSpPr>
            <a:spLocks noGrp="1"/>
          </p:cNvSpPr>
          <p:nvPr>
            <p:ph idx="1"/>
          </p:nvPr>
        </p:nvSpPr>
        <p:spPr/>
        <p:txBody>
          <a:bodyPr/>
          <a:lstStyle/>
          <a:p>
            <a:endParaRPr lang="en-US"/>
          </a:p>
        </p:txBody>
      </p:sp>
      <p:pic>
        <p:nvPicPr>
          <p:cNvPr id="5122" name="Picture 2" descr="race track is converted into an internment camp for evacuated Japanes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708447"/>
            <a:ext cx="7315200" cy="5062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975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Inside a camp</a:t>
            </a:r>
            <a:endParaRPr lang="en-US" dirty="0"/>
          </a:p>
        </p:txBody>
      </p:sp>
      <p:sp>
        <p:nvSpPr>
          <p:cNvPr id="3" name="Content Placeholder 2"/>
          <p:cNvSpPr>
            <a:spLocks noGrp="1"/>
          </p:cNvSpPr>
          <p:nvPr>
            <p:ph idx="1"/>
          </p:nvPr>
        </p:nvSpPr>
        <p:spPr/>
        <p:txBody>
          <a:bodyPr/>
          <a:lstStyle/>
          <a:p>
            <a:endParaRPr lang="en-US"/>
          </a:p>
        </p:txBody>
      </p:sp>
      <p:pic>
        <p:nvPicPr>
          <p:cNvPr id="6146" name="Picture 2" descr="Internment of Japane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05001"/>
            <a:ext cx="619125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180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Inside a </a:t>
            </a:r>
            <a:r>
              <a:rPr lang="en-US" dirty="0" err="1" smtClean="0"/>
              <a:t>Barreck</a:t>
            </a:r>
            <a:endParaRPr lang="en-US" dirty="0"/>
          </a:p>
        </p:txBody>
      </p:sp>
      <p:sp>
        <p:nvSpPr>
          <p:cNvPr id="3" name="Content Placeholder 2"/>
          <p:cNvSpPr>
            <a:spLocks noGrp="1"/>
          </p:cNvSpPr>
          <p:nvPr>
            <p:ph idx="1"/>
          </p:nvPr>
        </p:nvSpPr>
        <p:spPr/>
        <p:txBody>
          <a:bodyPr/>
          <a:lstStyle/>
          <a:p>
            <a:endParaRPr lang="en-US"/>
          </a:p>
        </p:txBody>
      </p:sp>
      <p:pic>
        <p:nvPicPr>
          <p:cNvPr id="7170" name="Picture 2" descr="June 6, 1943: Japanese family in barracks at Poston War Relocati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0033" y="1768846"/>
            <a:ext cx="6439968" cy="4981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4484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38</TotalTime>
  <Words>204</Words>
  <Application>Microsoft Office PowerPoint</Application>
  <PresentationFormat>On-screen Show (4:3)</PresentationFormat>
  <Paragraphs>29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Pushpin</vt:lpstr>
      <vt:lpstr>Korematsu v. U.S. (1945)</vt:lpstr>
      <vt:lpstr>I.  Attack on Pearl Harbor</vt:lpstr>
      <vt:lpstr>3. Oahu: next to Honolulu U.S. Naval Base</vt:lpstr>
      <vt:lpstr>4. The Japanese: “We woke a sleeping giant”</vt:lpstr>
      <vt:lpstr>PowerPoint Presentation</vt:lpstr>
      <vt:lpstr>3. Manzanar Internment Camp California </vt:lpstr>
      <vt:lpstr>Converted Race Track: Camp</vt:lpstr>
      <vt:lpstr>Inside a camp</vt:lpstr>
      <vt:lpstr>Inside a Barreck</vt:lpstr>
      <vt:lpstr>II.  Fred Korematsu</vt:lpstr>
      <vt:lpstr>PowerPoint Presentation</vt:lpstr>
      <vt:lpstr>Fred &amp; His Family</vt:lpstr>
      <vt:lpstr>B.  Presidential Medal of Freedom</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Korematsu v. U.S. (1945)</dc:title>
  <dc:creator>Linda</dc:creator>
  <cp:lastModifiedBy>Linda</cp:lastModifiedBy>
  <cp:revision>21</cp:revision>
  <cp:lastPrinted>2015-02-10T10:38:45Z</cp:lastPrinted>
  <dcterms:created xsi:type="dcterms:W3CDTF">2015-02-10T10:00:31Z</dcterms:created>
  <dcterms:modified xsi:type="dcterms:W3CDTF">2015-02-10T10:39:02Z</dcterms:modified>
</cp:coreProperties>
</file>