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0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14C52B-8233-4BC2-908B-B5DC55C7CF4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2CB7DF-A64C-4ED1-91D3-98A07ABA9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60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3/16/2020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Inventions &amp; Progress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Ch. 26</a:t>
            </a:r>
          </a:p>
          <a:p>
            <a:r>
              <a:rPr lang="en-US" dirty="0"/>
              <a:t>Section Four</a:t>
            </a:r>
          </a:p>
        </p:txBody>
      </p:sp>
    </p:spTree>
    <p:extLst>
      <p:ext uri="{BB962C8B-B14F-4D97-AF65-F5344CB8AC3E}">
        <p14:creationId xmlns:p14="http://schemas.microsoft.com/office/powerpoint/2010/main" val="8706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Inventions: improve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A. 1800s: COAL &amp; STEAM drove</a:t>
            </a:r>
          </a:p>
          <a:p>
            <a:pPr marL="0" indent="0">
              <a:buNone/>
            </a:pPr>
            <a:r>
              <a:rPr lang="en-US" sz="4000" dirty="0"/>
              <a:t>                 machines</a:t>
            </a:r>
          </a:p>
          <a:p>
            <a:pPr lvl="1"/>
            <a:r>
              <a:rPr lang="en-US" sz="4000" dirty="0"/>
              <a:t>1. New energy sources in the 1900s</a:t>
            </a:r>
          </a:p>
          <a:p>
            <a:pPr lvl="1"/>
            <a:r>
              <a:rPr lang="en-US" sz="4000" dirty="0"/>
              <a:t>2. 1900s: Gasoline, made from oil</a:t>
            </a:r>
          </a:p>
          <a:p>
            <a:pPr lvl="1"/>
            <a:r>
              <a:rPr lang="en-US" sz="4000" dirty="0"/>
              <a:t>3. 1900s: Electricity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8" y="4733544"/>
            <a:ext cx="2939796" cy="19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8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B. Thomas Alva Edison</a:t>
            </a:r>
          </a:p>
          <a:p>
            <a:pPr lvl="1"/>
            <a:r>
              <a:rPr lang="en-US" sz="4400" dirty="0"/>
              <a:t>1. Patented over 1,000 inventions</a:t>
            </a:r>
          </a:p>
          <a:p>
            <a:pPr lvl="2"/>
            <a:r>
              <a:rPr lang="en-US" sz="4400" dirty="0"/>
              <a:t>a. Light Bulb Filament</a:t>
            </a:r>
          </a:p>
          <a:p>
            <a:pPr lvl="2"/>
            <a:r>
              <a:rPr lang="en-US" sz="4400" dirty="0"/>
              <a:t>b. Phonograph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224028"/>
            <a:ext cx="1790700" cy="2697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492" y="3846576"/>
            <a:ext cx="20955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8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146048"/>
            <a:ext cx="10058400" cy="5026152"/>
          </a:xfrm>
        </p:spPr>
        <p:txBody>
          <a:bodyPr>
            <a:normAutofit/>
          </a:bodyPr>
          <a:lstStyle/>
          <a:p>
            <a:endParaRPr lang="en-US" sz="4000" b="1" dirty="0"/>
          </a:p>
          <a:p>
            <a:r>
              <a:rPr lang="en-US" sz="4000" b="1" dirty="0"/>
              <a:t>C. Alexander Graham Bell</a:t>
            </a:r>
          </a:p>
          <a:p>
            <a:pPr lvl="1"/>
            <a:r>
              <a:rPr lang="en-US" sz="4000" b="1" dirty="0"/>
              <a:t>1. Invented the telephone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54" y="3286125"/>
            <a:ext cx="5905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7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D. </a:t>
            </a:r>
            <a:r>
              <a:rPr lang="en-US" sz="4000" b="1" dirty="0" err="1"/>
              <a:t>Guglielmo</a:t>
            </a:r>
            <a:r>
              <a:rPr lang="en-US" sz="4000" b="1" dirty="0"/>
              <a:t> Marconi</a:t>
            </a:r>
          </a:p>
          <a:p>
            <a:pPr lvl="1"/>
            <a:r>
              <a:rPr lang="en-US" sz="4000" b="1" dirty="0"/>
              <a:t>1. 1895</a:t>
            </a:r>
          </a:p>
          <a:p>
            <a:pPr lvl="1"/>
            <a:r>
              <a:rPr lang="en-US" sz="4000" b="1" dirty="0"/>
              <a:t>2. First radio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26" y="3255265"/>
            <a:ext cx="563772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0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E. Henry Ford</a:t>
            </a:r>
          </a:p>
          <a:p>
            <a:pPr lvl="1"/>
            <a:r>
              <a:rPr lang="en-US" sz="3200" dirty="0"/>
              <a:t>1. Used the Assembly Line</a:t>
            </a:r>
          </a:p>
          <a:p>
            <a:pPr lvl="1"/>
            <a:r>
              <a:rPr lang="en-US" sz="3200" dirty="0"/>
              <a:t>2. Interchangeable parts (standard size)</a:t>
            </a:r>
          </a:p>
          <a:p>
            <a:pPr lvl="1"/>
            <a:r>
              <a:rPr lang="en-US" sz="3200" dirty="0"/>
              <a:t>3. Made parts faster, therefore cheaper</a:t>
            </a:r>
          </a:p>
          <a:p>
            <a:pPr lvl="1"/>
            <a:r>
              <a:rPr lang="en-US" sz="3200" dirty="0"/>
              <a:t>4. Automobile Industry</a:t>
            </a:r>
          </a:p>
          <a:p>
            <a:pPr lvl="1"/>
            <a:r>
              <a:rPr lang="en-US" sz="3200" dirty="0"/>
              <a:t>5. Model 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0" y="4132652"/>
            <a:ext cx="4614672" cy="2636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78" y="172212"/>
            <a:ext cx="2359590" cy="31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7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560320"/>
            <a:ext cx="10058400" cy="3611880"/>
          </a:xfrm>
        </p:spPr>
        <p:txBody>
          <a:bodyPr>
            <a:normAutofit lnSpcReduction="10000"/>
          </a:bodyPr>
          <a:lstStyle/>
          <a:p>
            <a:endParaRPr lang="en-US" sz="4000" b="1" dirty="0"/>
          </a:p>
          <a:p>
            <a:r>
              <a:rPr lang="en-US" sz="4000" b="1" dirty="0"/>
              <a:t>F. Wright Brothers Fly</a:t>
            </a:r>
          </a:p>
          <a:p>
            <a:pPr lvl="1"/>
            <a:r>
              <a:rPr lang="en-US" sz="4000" b="1" dirty="0"/>
              <a:t>1. From Dayton, Ohio</a:t>
            </a:r>
          </a:p>
          <a:p>
            <a:pPr lvl="1"/>
            <a:r>
              <a:rPr lang="en-US" sz="4000" b="1" dirty="0"/>
              <a:t>2. “Kitty Hawk”</a:t>
            </a:r>
          </a:p>
          <a:p>
            <a:pPr lvl="1"/>
            <a:r>
              <a:rPr lang="en-US" sz="4000" b="1" dirty="0"/>
              <a:t>3. Dec. 17, 1903</a:t>
            </a:r>
          </a:p>
          <a:p>
            <a:pPr lvl="1"/>
            <a:r>
              <a:rPr lang="en-US" sz="4000" b="1" dirty="0"/>
              <a:t>4. Longest flight 59 seconds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47" y="310896"/>
            <a:ext cx="4311253" cy="287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2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Medicine /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96" y="2093976"/>
            <a:ext cx="10058400" cy="4050792"/>
          </a:xfrm>
        </p:spPr>
        <p:txBody>
          <a:bodyPr>
            <a:normAutofit/>
          </a:bodyPr>
          <a:lstStyle/>
          <a:p>
            <a:r>
              <a:rPr lang="en-US" sz="2800" dirty="0"/>
              <a:t>A. Louis Pasteur</a:t>
            </a:r>
          </a:p>
          <a:p>
            <a:pPr lvl="1"/>
            <a:r>
              <a:rPr lang="en-US" sz="2800" dirty="0"/>
              <a:t>1. Germ Theory of Disease</a:t>
            </a:r>
          </a:p>
          <a:p>
            <a:pPr lvl="1"/>
            <a:r>
              <a:rPr lang="en-US" sz="2800" dirty="0"/>
              <a:t>2. Discovered bacteria</a:t>
            </a:r>
          </a:p>
          <a:p>
            <a:pPr lvl="1"/>
            <a:r>
              <a:rPr lang="en-US" sz="2800" dirty="0"/>
              <a:t>3. Found heat killed bacteria</a:t>
            </a:r>
          </a:p>
          <a:p>
            <a:pPr lvl="1"/>
            <a:r>
              <a:rPr lang="en-US" sz="2800" dirty="0"/>
              <a:t>4. PASTURIZATION: KILL GERMS IN</a:t>
            </a:r>
          </a:p>
          <a:p>
            <a:pPr marL="274320" lvl="1" indent="0">
              <a:buNone/>
            </a:pPr>
            <a:r>
              <a:rPr lang="en-US" sz="2800" dirty="0"/>
              <a:t>      LIQUIDS LIKE MILK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77" y="2741127"/>
            <a:ext cx="3010471" cy="36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4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B. Marie Curie</a:t>
            </a:r>
          </a:p>
          <a:p>
            <a:pPr lvl="1"/>
            <a:r>
              <a:rPr lang="en-US" sz="3600" dirty="0"/>
              <a:t>1. Studied radium &amp; Polonium</a:t>
            </a:r>
          </a:p>
          <a:p>
            <a:pPr lvl="1"/>
            <a:r>
              <a:rPr lang="en-US" sz="3600" dirty="0"/>
              <a:t>2. “Radioactivity”</a:t>
            </a:r>
          </a:p>
          <a:p>
            <a:pPr lvl="1"/>
            <a:r>
              <a:rPr lang="en-US" sz="3600" dirty="0"/>
              <a:t>3. Won Nobel Piece Prize for physics</a:t>
            </a:r>
          </a:p>
          <a:p>
            <a:pPr lvl="1"/>
            <a:r>
              <a:rPr lang="en-US" sz="3600" dirty="0"/>
              <a:t>4. Result: 1900 physicists worked on the</a:t>
            </a:r>
          </a:p>
          <a:p>
            <a:pPr marL="274320" lvl="1" indent="0">
              <a:buNone/>
            </a:pPr>
            <a:r>
              <a:rPr lang="en-US" sz="3600" dirty="0"/>
              <a:t>                  atom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378" y="0"/>
            <a:ext cx="31908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27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18</TotalTime>
  <Words>220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Bookman Old Style</vt:lpstr>
      <vt:lpstr>Calibri</vt:lpstr>
      <vt:lpstr>Century Gothic</vt:lpstr>
      <vt:lpstr>Wingdings</vt:lpstr>
      <vt:lpstr>Wood Type</vt:lpstr>
      <vt:lpstr>Inventions &amp; Progress</vt:lpstr>
      <vt:lpstr>I. Inventions: improve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Medicine / Biology</vt:lpstr>
      <vt:lpstr>PowerPoint Presentation</vt:lpstr>
    </vt:vector>
  </TitlesOfParts>
  <Company>Dearborn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Inventions &amp; Progress</dc:title>
  <dc:creator>Ha, Linda M</dc:creator>
  <cp:lastModifiedBy>linda ha</cp:lastModifiedBy>
  <cp:revision>5</cp:revision>
  <cp:lastPrinted>2020-03-12T13:23:04Z</cp:lastPrinted>
  <dcterms:created xsi:type="dcterms:W3CDTF">2020-03-12T13:05:22Z</dcterms:created>
  <dcterms:modified xsi:type="dcterms:W3CDTF">2020-03-16T21:31:26Z</dcterms:modified>
</cp:coreProperties>
</file>