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00"/>
    <a:srgbClr val="FF0000"/>
    <a:srgbClr val="CCFF99"/>
    <a:srgbClr val="FF6600"/>
    <a:srgbClr val="CC9900"/>
    <a:srgbClr val="00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834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01CF53-9ED3-432B-9A94-E03FCA6249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4104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C455B-E059-413B-9028-731252A75C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78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E2C99-B551-44B1-95A4-B358406C2C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94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9CA04-86AC-4F36-907A-1BA51DC04D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60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43F4F-0B95-452B-877C-6B49BC9D9E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241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0911B-07F0-4D8A-AD26-0845F0BED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927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E28E6-4E73-451F-88B1-33D217479A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002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0EB0C-382D-4821-964B-DF115FCD7D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640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B1218-F0EF-40B8-AB92-3404B8728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997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84F47-B663-4267-BA9D-4D8AF0BCB0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667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6B590-3D92-4A1D-86D3-A8EC04C390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504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C1882-7610-4A7C-ACDA-78966DC05D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01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938B3-71AB-4019-BDA5-7B6BF4200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86812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08AAB-B96B-4DD9-B8A1-492DB4DAE3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808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C472A-EA5D-4A67-9CE4-F5C5168E2D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894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88D8B-F23F-4DD2-874C-86A836D34B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25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D5759-1914-4655-B787-ED690C7176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216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C6C76-A7BC-40D5-BB43-A788688352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02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14306-79B5-40FD-B962-5A3AAD6CC6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5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CFEBE-1A6F-4843-BFE6-5E933272D1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64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D1F7C-F08A-4408-BA2A-76E01A9BE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063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B4D90-6639-4020-B199-9A5731C451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67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934DB-2E81-415C-93AF-D52F7B0B6B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515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plan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3CBEAC-275F-4C33-A700-1CF5A60C6F8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8EF597-1435-4048-8729-36BDFE625A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en-US" sz="8000" b="1">
                <a:solidFill>
                  <a:srgbClr val="FF0000"/>
                </a:solidFill>
                <a:latin typeface="Berlin Sans FB Demi" panose="020E0802020502020306" pitchFamily="34" charset="0"/>
              </a:rPr>
              <a:t>The Wild West</a:t>
            </a:r>
            <a:r>
              <a:rPr lang="en-US" altLang="en-US" b="1">
                <a:solidFill>
                  <a:schemeClr val="bg1"/>
                </a:solidFill>
                <a:latin typeface="Berlin Sans FB Demi" panose="020E0802020502020306" pitchFamily="34" charset="0"/>
              </a:rPr>
              <a:t/>
            </a:r>
            <a:br>
              <a:rPr lang="en-US" altLang="en-US" b="1">
                <a:solidFill>
                  <a:schemeClr val="bg1"/>
                </a:solidFill>
                <a:latin typeface="Berlin Sans FB Demi" panose="020E0802020502020306" pitchFamily="34" charset="0"/>
              </a:rPr>
            </a:br>
            <a:endParaRPr lang="en-US" altLang="en-US" b="1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sz="4800" b="1" dirty="0" smtClean="0">
                <a:latin typeface="Berlin Sans FB Demi" panose="020E0802020502020306" pitchFamily="34" charset="0"/>
              </a:rPr>
              <a:t>Ms</a:t>
            </a:r>
            <a:r>
              <a:rPr lang="en-US" altLang="en-US" sz="4800" b="1" dirty="0">
                <a:latin typeface="Berlin Sans FB Demi" panose="020E0802020502020306" pitchFamily="34" charset="0"/>
              </a:rPr>
              <a:t>. Ha</a:t>
            </a:r>
          </a:p>
          <a:p>
            <a:r>
              <a:rPr lang="en-US" altLang="en-US" sz="4800" b="1" dirty="0">
                <a:latin typeface="Berlin Sans FB Demi" panose="020E0802020502020306" pitchFamily="34" charset="0"/>
              </a:rPr>
              <a:t>Chapter </a:t>
            </a:r>
            <a:r>
              <a:rPr lang="en-US" altLang="en-US" sz="4800" b="1" dirty="0" smtClean="0">
                <a:latin typeface="Berlin Sans FB Demi" panose="020E0802020502020306" pitchFamily="34" charset="0"/>
              </a:rPr>
              <a:t>26</a:t>
            </a:r>
            <a:endParaRPr lang="en-US" altLang="en-US" sz="4800" b="1" dirty="0">
              <a:latin typeface="Berlin Sans FB Demi" panose="020E0802020502020306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200" y="3200400"/>
            <a:ext cx="2532063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0"/>
            <a:ext cx="20224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>
                <a:solidFill>
                  <a:srgbClr val="FF0000"/>
                </a:solidFill>
                <a:latin typeface="Berlin Sans FB Demi" panose="020E0802020502020306" pitchFamily="34" charset="0"/>
              </a:rPr>
              <a:t>3.  Cowboys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 b="1"/>
              <a:t>a.  Ranch workers</a:t>
            </a:r>
          </a:p>
          <a:p>
            <a:r>
              <a:rPr lang="en-US" altLang="en-US" sz="4000" b="1"/>
              <a:t>b.  Cattle Drives to Market</a:t>
            </a:r>
          </a:p>
          <a:p>
            <a:r>
              <a:rPr lang="en-US" altLang="en-US" sz="4000" b="1"/>
              <a:t>c.  Romantic Image</a:t>
            </a:r>
          </a:p>
          <a:p>
            <a:r>
              <a:rPr lang="en-US" altLang="en-US" sz="4000" b="1"/>
              <a:t>d.  Reality: much </a:t>
            </a:r>
          </a:p>
          <a:p>
            <a:pPr>
              <a:buFontTx/>
              <a:buNone/>
            </a:pPr>
            <a:r>
              <a:rPr lang="en-US" altLang="en-US" sz="4000" b="1"/>
              <a:t>                 different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67400" y="3124200"/>
            <a:ext cx="2760663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Comic Sans MS" panose="030F0702030302020204" pitchFamily="66" charset="0"/>
              </a:rPr>
              <a:t>           </a:t>
            </a:r>
            <a:r>
              <a:rPr lang="en-US" altLang="en-US" sz="5400" b="1">
                <a:solidFill>
                  <a:srgbClr val="FF0000"/>
                </a:solidFill>
                <a:latin typeface="Berlin Sans FB Demi" panose="020E0802020502020306" pitchFamily="34" charset="0"/>
              </a:rPr>
              <a:t>4. Ranchers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 b="1">
                <a:latin typeface="Comic Sans MS" panose="030F0702030302020204" pitchFamily="66" charset="0"/>
              </a:rPr>
              <a:t>a.  Raise livestock</a:t>
            </a:r>
          </a:p>
          <a:p>
            <a:r>
              <a:rPr lang="en-US" altLang="en-US" sz="4000" b="1">
                <a:latin typeface="Comic Sans MS" panose="030F0702030302020204" pitchFamily="66" charset="0"/>
              </a:rPr>
              <a:t>b.  Enclose West with 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      barbed wire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14600"/>
            <a:ext cx="4495800" cy="390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33800"/>
            <a:ext cx="3443288" cy="280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3548063" cy="157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b="1">
                <a:solidFill>
                  <a:srgbClr val="FF0000"/>
                </a:solidFill>
                <a:latin typeface="Berlin Sans FB Demi" panose="020E0802020502020306" pitchFamily="34" charset="0"/>
              </a:rPr>
              <a:t>5.  Outlaws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 b="1">
                <a:latin typeface="Comic Sans MS" panose="030F0702030302020204" pitchFamily="66" charset="0"/>
              </a:rPr>
              <a:t>a.  Driven by crime</a:t>
            </a:r>
          </a:p>
          <a:p>
            <a:r>
              <a:rPr lang="en-US" altLang="en-US" sz="4000" b="1">
                <a:latin typeface="Comic Sans MS" panose="030F0702030302020204" pitchFamily="66" charset="0"/>
              </a:rPr>
              <a:t>b.  Famous men</a:t>
            </a:r>
          </a:p>
          <a:p>
            <a:r>
              <a:rPr lang="en-US" altLang="en-US" sz="4000" b="1">
                <a:latin typeface="Comic Sans MS" panose="030F0702030302020204" pitchFamily="66" charset="0"/>
              </a:rPr>
              <a:t>c.  Famous women</a:t>
            </a: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763" y="2209800"/>
            <a:ext cx="3678237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0099"/>
                </a:solidFill>
                <a:latin typeface="Berlin Sans FB Demi" panose="020E0802020502020306" pitchFamily="34" charset="0"/>
              </a:rPr>
              <a:t/>
            </a:r>
            <a:br>
              <a:rPr lang="en-US" altLang="en-US" b="1">
                <a:solidFill>
                  <a:srgbClr val="000099"/>
                </a:solidFill>
                <a:latin typeface="Berlin Sans FB Demi" panose="020E0802020502020306" pitchFamily="34" charset="0"/>
              </a:rPr>
            </a:br>
            <a:r>
              <a:rPr lang="en-US" altLang="en-US" sz="5400" b="1">
                <a:solidFill>
                  <a:srgbClr val="FF0000"/>
                </a:solidFill>
                <a:latin typeface="Berlin Sans FB Demi" panose="020E0802020502020306" pitchFamily="34" charset="0"/>
              </a:rPr>
              <a:t>I.  The Wild West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0000"/>
                </a:solidFill>
                <a:latin typeface="Berlin Sans FB Demi" panose="020E0802020502020306" pitchFamily="34" charset="0"/>
              </a:rPr>
              <a:t>A. People on the move</a:t>
            </a:r>
            <a:r>
              <a:rPr lang="en-US" altLang="en-US" sz="4400" b="1">
                <a:latin typeface="Comic Sans MS" panose="030F0702030302020204" pitchFamily="66" charset="0"/>
              </a:rPr>
              <a:t> </a:t>
            </a:r>
            <a:endParaRPr lang="en-US" altLang="en-US" sz="4800" b="1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4400" b="1">
                <a:latin typeface="Comic Sans MS" panose="030F0702030302020204" pitchFamily="66" charset="0"/>
              </a:rPr>
              <a:t>	</a:t>
            </a:r>
            <a:r>
              <a:rPr lang="en-US" altLang="en-US" sz="4000" b="1">
                <a:latin typeface="Comic Sans MS" panose="030F0702030302020204" pitchFamily="66" charset="0"/>
              </a:rPr>
              <a:t>1. By 1820: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4400" b="1">
                <a:latin typeface="Comic Sans MS" panose="030F0702030302020204" pitchFamily="66" charset="0"/>
              </a:rPr>
              <a:t>		     </a:t>
            </a:r>
            <a:r>
              <a:rPr lang="en-US" altLang="en-US" sz="4000" b="1">
                <a:latin typeface="Comic Sans MS" panose="030F0702030302020204" pitchFamily="66" charset="0"/>
              </a:rPr>
              <a:t>a. Population reaches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          Mississippi River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     b. Felt West: Great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          American Desert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4000"/>
              <a:t>	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67200"/>
            <a:ext cx="3124200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 b="1">
                <a:latin typeface="Comic Sans MS" panose="030F0702030302020204" pitchFamily="66" charset="0"/>
              </a:rPr>
              <a:t>2.  By 1822: people </a:t>
            </a:r>
          </a:p>
          <a:p>
            <a:pPr>
              <a:buFontTx/>
              <a:buNone/>
            </a:pPr>
            <a:r>
              <a:rPr lang="en-US" altLang="en-US" sz="4800" b="1">
                <a:latin typeface="Comic Sans MS" panose="030F0702030302020204" pitchFamily="66" charset="0"/>
              </a:rPr>
              <a:t>                 head West</a:t>
            </a:r>
          </a:p>
          <a:p>
            <a:r>
              <a:rPr lang="en-US" altLang="en-US" sz="4800" b="1">
                <a:latin typeface="Comic Sans MS" panose="030F0702030302020204" pitchFamily="66" charset="0"/>
              </a:rPr>
              <a:t>3.  </a:t>
            </a:r>
            <a:r>
              <a:rPr lang="en-US" altLang="en-US" sz="4800" b="1" u="sng">
                <a:latin typeface="Comic Sans MS" panose="030F0702030302020204" pitchFamily="66" charset="0"/>
              </a:rPr>
              <a:t>Why the change</a:t>
            </a:r>
            <a:r>
              <a:rPr lang="en-US" altLang="en-US" sz="4800" b="1">
                <a:latin typeface="Comic Sans MS" panose="030F0702030302020204" pitchFamily="66" charset="0"/>
              </a:rPr>
              <a:t>?</a:t>
            </a:r>
          </a:p>
          <a:p>
            <a:pPr>
              <a:buFontTx/>
              <a:buNone/>
            </a:pPr>
            <a:endParaRPr lang="en-US" altLang="en-U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198938"/>
            <a:ext cx="3733800" cy="261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>
                <a:solidFill>
                  <a:srgbClr val="FF0000"/>
                </a:solidFill>
                <a:latin typeface="Comic Sans MS" panose="030F0702030302020204" pitchFamily="66" charset="0"/>
              </a:rPr>
              <a:t>B.  Manifest Destiny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4400" b="1"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1.Belief America should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  expand its borders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  from the Atlantic to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  Pacific Oceans.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8800"/>
            <a:ext cx="30480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Comic Sans MS" panose="030F0702030302020204" pitchFamily="66" charset="0"/>
              </a:rPr>
              <a:t>2.  Search for: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	  a. Adventure</a:t>
            </a:r>
          </a:p>
          <a:p>
            <a:pPr lvl="2"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  b. Wealth</a:t>
            </a:r>
          </a:p>
          <a:p>
            <a:pPr>
              <a:buFontTx/>
              <a:buNone/>
            </a:pPr>
            <a:r>
              <a:rPr lang="en-US" altLang="en-US" sz="4400" b="1">
                <a:latin typeface="Comic Sans MS" panose="030F0702030302020204" pitchFamily="66" charset="0"/>
              </a:rPr>
              <a:t>		</a:t>
            </a:r>
            <a:r>
              <a:rPr lang="en-US" altLang="en-US" sz="4000" b="1">
                <a:latin typeface="Comic Sans MS" panose="030F0702030302020204" pitchFamily="66" charset="0"/>
              </a:rPr>
              <a:t>	  c. Freedom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	  d. Crime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24200"/>
            <a:ext cx="22987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2738438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II</a:t>
            </a:r>
            <a:r>
              <a:rPr lang="en-US" altLang="en-US" sz="5400" b="1" dirty="0">
                <a:solidFill>
                  <a:srgbClr val="FF0000"/>
                </a:solidFill>
                <a:latin typeface="Berlin Sans FB Demi" panose="020E0802020502020306" pitchFamily="34" charset="0"/>
              </a:rPr>
              <a:t>. The Players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2763" y="1600200"/>
            <a:ext cx="3038475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 b="1">
                <a:latin typeface="Comic Sans MS" panose="030F0702030302020204" pitchFamily="66" charset="0"/>
              </a:rPr>
              <a:t>A.  People who made the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      West what it was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	1. Native Americans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	2. Pioneers/settlers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	3. Cowboys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	4. Ranchers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	5. Outlaws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711325" cy="1752600"/>
          </a:xfrm>
          <a:noFill/>
          <a:ln/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00"/>
            <a:ext cx="2114550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>
                <a:solidFill>
                  <a:srgbClr val="FF0000"/>
                </a:solidFill>
                <a:latin typeface="Berlin Sans FB Demi" panose="020E0802020502020306" pitchFamily="34" charset="0"/>
              </a:rPr>
              <a:t>1.Native Americans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a. </a:t>
            </a:r>
            <a:r>
              <a:rPr lang="en-US" altLang="en-US" sz="4000" b="1" u="sng">
                <a:latin typeface="Comic Sans MS" panose="030F0702030302020204" pitchFamily="66" charset="0"/>
              </a:rPr>
              <a:t>Nomads</a:t>
            </a:r>
            <a:r>
              <a:rPr lang="en-US" altLang="en-US" sz="4000" b="1">
                <a:latin typeface="Comic Sans MS" panose="030F0702030302020204" pitchFamily="66" charset="0"/>
              </a:rPr>
              <a:t>: traveled 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       in search of food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b. Hunters &amp; Farmers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	c. Beliefs: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  		1) Many Gods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  	    2) Earth: can’t own</a:t>
            </a:r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0"/>
            <a:ext cx="2417763" cy="272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219200"/>
            <a:ext cx="2312988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>
                <a:solidFill>
                  <a:srgbClr val="FF0000"/>
                </a:solidFill>
                <a:latin typeface="Berlin Sans FB Demi" panose="020E0802020502020306" pitchFamily="34" charset="0"/>
              </a:rPr>
              <a:t>2.  Pioneers / Settlers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 b="1">
                <a:latin typeface="Comic Sans MS" panose="030F0702030302020204" pitchFamily="66" charset="0"/>
              </a:rPr>
              <a:t>A. From the East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1.  Left to settle out West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2.  Own land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3.  Increase wealth</a:t>
            </a:r>
          </a:p>
          <a:p>
            <a:pPr>
              <a:buFontTx/>
              <a:buNone/>
            </a:pPr>
            <a:r>
              <a:rPr lang="en-US" altLang="en-US" sz="4000" b="1">
                <a:latin typeface="Comic Sans MS" panose="030F0702030302020204" pitchFamily="66" charset="0"/>
              </a:rPr>
              <a:t>		4.  Brought families</a:t>
            </a:r>
            <a:r>
              <a:rPr lang="en-US" altLang="en-US"/>
              <a:t>  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200400"/>
            <a:ext cx="245427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p[1].p. Wild West day 1</Template>
  <TotalTime>391</TotalTime>
  <Words>137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Berlin Sans FB Demi</vt:lpstr>
      <vt:lpstr>Comic Sans MS</vt:lpstr>
      <vt:lpstr>Office Theme</vt:lpstr>
      <vt:lpstr>1_Default Design</vt:lpstr>
      <vt:lpstr>The Wild West </vt:lpstr>
      <vt:lpstr> I.  The Wild West</vt:lpstr>
      <vt:lpstr>PowerPoint Presentation</vt:lpstr>
      <vt:lpstr>B.  Manifest Destiny</vt:lpstr>
      <vt:lpstr>2.  Search for:</vt:lpstr>
      <vt:lpstr>II. The Players</vt:lpstr>
      <vt:lpstr>PowerPoint Presentation</vt:lpstr>
      <vt:lpstr>1.Native Americans</vt:lpstr>
      <vt:lpstr>2.  Pioneers / Settlers</vt:lpstr>
      <vt:lpstr>3.  Cowboys</vt:lpstr>
      <vt:lpstr>           4. Ranchers</vt:lpstr>
      <vt:lpstr>5.  Outlaws</vt:lpstr>
    </vt:vector>
  </TitlesOfParts>
  <Company>Dearborn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Wild West </dc:title>
  <dc:creator>Ha, Linda M</dc:creator>
  <cp:lastModifiedBy>Ha, Linda M</cp:lastModifiedBy>
  <cp:revision>4</cp:revision>
  <cp:lastPrinted>2020-02-25T16:22:26Z</cp:lastPrinted>
  <dcterms:created xsi:type="dcterms:W3CDTF">2020-02-25T12:43:42Z</dcterms:created>
  <dcterms:modified xsi:type="dcterms:W3CDTF">2020-02-25T19:14:45Z</dcterms:modified>
</cp:coreProperties>
</file>