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BEFA2-24ED-4831-AD2C-62DC54CA218C}" v="12" dt="2019-12-04T18:01:52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1" d="100"/>
          <a:sy n="81" d="100"/>
        </p:scale>
        <p:origin x="-7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ha" userId="c102339092b52b2b" providerId="LiveId" clId="{A9ABEFA2-24ED-4831-AD2C-62DC54CA218C}"/>
    <pc:docChg chg="undo custSel addSld modSld sldOrd">
      <pc:chgData name="linda ha" userId="c102339092b52b2b" providerId="LiveId" clId="{A9ABEFA2-24ED-4831-AD2C-62DC54CA218C}" dt="2019-12-04T18:06:41.011" v="1138" actId="20577"/>
      <pc:docMkLst>
        <pc:docMk/>
      </pc:docMkLst>
      <pc:sldChg chg="modSp">
        <pc:chgData name="linda ha" userId="c102339092b52b2b" providerId="LiveId" clId="{A9ABEFA2-24ED-4831-AD2C-62DC54CA218C}" dt="2019-12-04T17:54:38.064" v="366" actId="20577"/>
        <pc:sldMkLst>
          <pc:docMk/>
          <pc:sldMk cId="1086682472" sldId="256"/>
        </pc:sldMkLst>
        <pc:spChg chg="mod">
          <ac:chgData name="linda ha" userId="c102339092b52b2b" providerId="LiveId" clId="{A9ABEFA2-24ED-4831-AD2C-62DC54CA218C}" dt="2019-12-04T17:54:38.064" v="366" actId="20577"/>
          <ac:spMkLst>
            <pc:docMk/>
            <pc:sldMk cId="1086682472" sldId="256"/>
            <ac:spMk id="2" creationId="{954AE959-D40B-4E73-9CDF-546FE241A656}"/>
          </ac:spMkLst>
        </pc:spChg>
      </pc:sldChg>
      <pc:sldChg chg="ord">
        <pc:chgData name="linda ha" userId="c102339092b52b2b" providerId="LiveId" clId="{A9ABEFA2-24ED-4831-AD2C-62DC54CA218C}" dt="2019-12-04T17:47:19.131" v="1"/>
        <pc:sldMkLst>
          <pc:docMk/>
          <pc:sldMk cId="3208917686" sldId="258"/>
        </pc:sldMkLst>
      </pc:sldChg>
      <pc:sldChg chg="addSp delSp modSp add mod setBg">
        <pc:chgData name="linda ha" userId="c102339092b52b2b" providerId="LiveId" clId="{A9ABEFA2-24ED-4831-AD2C-62DC54CA218C}" dt="2019-12-04T17:56:02.481" v="373" actId="20577"/>
        <pc:sldMkLst>
          <pc:docMk/>
          <pc:sldMk cId="1576644956" sldId="259"/>
        </pc:sldMkLst>
        <pc:spChg chg="mod">
          <ac:chgData name="linda ha" userId="c102339092b52b2b" providerId="LiveId" clId="{A9ABEFA2-24ED-4831-AD2C-62DC54CA218C}" dt="2019-12-04T17:52:38.861" v="311" actId="26606"/>
          <ac:spMkLst>
            <pc:docMk/>
            <pc:sldMk cId="1576644956" sldId="259"/>
            <ac:spMk id="2" creationId="{2C966182-4120-40DC-9073-DC2361CDB851}"/>
          </ac:spMkLst>
        </pc:spChg>
        <pc:spChg chg="mod">
          <ac:chgData name="linda ha" userId="c102339092b52b2b" providerId="LiveId" clId="{A9ABEFA2-24ED-4831-AD2C-62DC54CA218C}" dt="2019-12-04T17:56:02.481" v="373" actId="20577"/>
          <ac:spMkLst>
            <pc:docMk/>
            <pc:sldMk cId="1576644956" sldId="259"/>
            <ac:spMk id="3" creationId="{2013F2AE-5DD0-4787-A96D-C68E33273087}"/>
          </ac:spMkLst>
        </pc:spChg>
        <pc:spChg chg="add del mod">
          <ac:chgData name="linda ha" userId="c102339092b52b2b" providerId="LiveId" clId="{A9ABEFA2-24ED-4831-AD2C-62DC54CA218C}" dt="2019-12-04T17:51:28.456" v="299" actId="931"/>
          <ac:spMkLst>
            <pc:docMk/>
            <pc:sldMk cId="1576644956" sldId="259"/>
            <ac:spMk id="6" creationId="{8C4FEC86-6C7A-43EA-90B5-8483B3679391}"/>
          </ac:spMkLst>
        </pc:spChg>
        <pc:spChg chg="add mod">
          <ac:chgData name="linda ha" userId="c102339092b52b2b" providerId="LiveId" clId="{A9ABEFA2-24ED-4831-AD2C-62DC54CA218C}" dt="2019-12-04T17:52:38.861" v="311" actId="26606"/>
          <ac:spMkLst>
            <pc:docMk/>
            <pc:sldMk cId="1576644956" sldId="259"/>
            <ac:spMk id="9" creationId="{852AE1CF-3433-4D54-A9A6-96500759DEE7}"/>
          </ac:spMkLst>
        </pc:spChg>
        <pc:spChg chg="add">
          <ac:chgData name="linda ha" userId="c102339092b52b2b" providerId="LiveId" clId="{A9ABEFA2-24ED-4831-AD2C-62DC54CA218C}" dt="2019-12-04T17:52:38.861" v="311" actId="26606"/>
          <ac:spMkLst>
            <pc:docMk/>
            <pc:sldMk cId="1576644956" sldId="259"/>
            <ac:spMk id="14" creationId="{E1CE536E-134A-4A35-900B-30F927D5B525}"/>
          </ac:spMkLst>
        </pc:spChg>
        <pc:spChg chg="add">
          <ac:chgData name="linda ha" userId="c102339092b52b2b" providerId="LiveId" clId="{A9ABEFA2-24ED-4831-AD2C-62DC54CA218C}" dt="2019-12-04T17:52:38.861" v="311" actId="26606"/>
          <ac:spMkLst>
            <pc:docMk/>
            <pc:sldMk cId="1576644956" sldId="259"/>
            <ac:spMk id="16" creationId="{FA0382D1-1594-4E3D-842E-04E1E5E7578B}"/>
          </ac:spMkLst>
        </pc:spChg>
        <pc:picChg chg="add del mod">
          <ac:chgData name="linda ha" userId="c102339092b52b2b" providerId="LiveId" clId="{A9ABEFA2-24ED-4831-AD2C-62DC54CA218C}" dt="2019-12-04T17:51:28.456" v="299" actId="931"/>
          <ac:picMkLst>
            <pc:docMk/>
            <pc:sldMk cId="1576644956" sldId="259"/>
            <ac:picMk id="5" creationId="{FDF648F3-2C40-41F2-8642-F6D127D0B57D}"/>
          </ac:picMkLst>
        </pc:picChg>
        <pc:picChg chg="add mod ord">
          <ac:chgData name="linda ha" userId="c102339092b52b2b" providerId="LiveId" clId="{A9ABEFA2-24ED-4831-AD2C-62DC54CA218C}" dt="2019-12-04T17:52:38.861" v="311" actId="26606"/>
          <ac:picMkLst>
            <pc:docMk/>
            <pc:sldMk cId="1576644956" sldId="259"/>
            <ac:picMk id="8" creationId="{0BA52A8C-5FE2-4789-95BF-6EB1694D38A9}"/>
          </ac:picMkLst>
        </pc:picChg>
      </pc:sldChg>
      <pc:sldChg chg="addSp modSp add mod setBg">
        <pc:chgData name="linda ha" userId="c102339092b52b2b" providerId="LiveId" clId="{A9ABEFA2-24ED-4831-AD2C-62DC54CA218C}" dt="2019-12-04T17:58:45.254" v="509" actId="14100"/>
        <pc:sldMkLst>
          <pc:docMk/>
          <pc:sldMk cId="433348134" sldId="260"/>
        </pc:sldMkLst>
        <pc:spChg chg="mod">
          <ac:chgData name="linda ha" userId="c102339092b52b2b" providerId="LiveId" clId="{A9ABEFA2-24ED-4831-AD2C-62DC54CA218C}" dt="2019-12-04T17:57:11.751" v="497" actId="26606"/>
          <ac:spMkLst>
            <pc:docMk/>
            <pc:sldMk cId="433348134" sldId="260"/>
            <ac:spMk id="2" creationId="{BAED49ED-E579-4026-97D4-E95BFAA8A795}"/>
          </ac:spMkLst>
        </pc:spChg>
        <pc:spChg chg="mod">
          <ac:chgData name="linda ha" userId="c102339092b52b2b" providerId="LiveId" clId="{A9ABEFA2-24ED-4831-AD2C-62DC54CA218C}" dt="2019-12-04T17:57:34.146" v="503" actId="14100"/>
          <ac:spMkLst>
            <pc:docMk/>
            <pc:sldMk cId="433348134" sldId="260"/>
            <ac:spMk id="3" creationId="{20747920-9E1C-4194-845B-9C9E69243D0B}"/>
          </ac:spMkLst>
        </pc:spChg>
        <pc:spChg chg="add mod">
          <ac:chgData name="linda ha" userId="c102339092b52b2b" providerId="LiveId" clId="{A9ABEFA2-24ED-4831-AD2C-62DC54CA218C}" dt="2019-12-04T17:58:37.279" v="508" actId="1076"/>
          <ac:spMkLst>
            <pc:docMk/>
            <pc:sldMk cId="433348134" sldId="260"/>
            <ac:spMk id="6" creationId="{CC2E64FE-1B84-40F4-8E07-8EF8101A62B8}"/>
          </ac:spMkLst>
        </pc:spChg>
        <pc:spChg chg="add">
          <ac:chgData name="linda ha" userId="c102339092b52b2b" providerId="LiveId" clId="{A9ABEFA2-24ED-4831-AD2C-62DC54CA218C}" dt="2019-12-04T17:57:11.751" v="497" actId="26606"/>
          <ac:spMkLst>
            <pc:docMk/>
            <pc:sldMk cId="433348134" sldId="260"/>
            <ac:spMk id="8" creationId="{06F0F283-C8B6-4598-89C9-C404C98A5715}"/>
          </ac:spMkLst>
        </pc:spChg>
        <pc:spChg chg="add">
          <ac:chgData name="linda ha" userId="c102339092b52b2b" providerId="LiveId" clId="{A9ABEFA2-24ED-4831-AD2C-62DC54CA218C}" dt="2019-12-04T17:57:11.751" v="497" actId="26606"/>
          <ac:spMkLst>
            <pc:docMk/>
            <pc:sldMk cId="433348134" sldId="260"/>
            <ac:spMk id="10" creationId="{E473B0C0-761B-443F-97A0-9D6E01FBB751}"/>
          </ac:spMkLst>
        </pc:spChg>
        <pc:spChg chg="add">
          <ac:chgData name="linda ha" userId="c102339092b52b2b" providerId="LiveId" clId="{A9ABEFA2-24ED-4831-AD2C-62DC54CA218C}" dt="2019-12-04T17:57:11.751" v="497" actId="26606"/>
          <ac:spMkLst>
            <pc:docMk/>
            <pc:sldMk cId="433348134" sldId="260"/>
            <ac:spMk id="12" creationId="{E3B475C6-1445-41C7-9360-49FD7C1C1E7A}"/>
          </ac:spMkLst>
        </pc:spChg>
        <pc:picChg chg="add mod">
          <ac:chgData name="linda ha" userId="c102339092b52b2b" providerId="LiveId" clId="{A9ABEFA2-24ED-4831-AD2C-62DC54CA218C}" dt="2019-12-04T17:58:45.254" v="509" actId="14100"/>
          <ac:picMkLst>
            <pc:docMk/>
            <pc:sldMk cId="433348134" sldId="260"/>
            <ac:picMk id="5" creationId="{83896AC1-A89B-407C-B2FE-21E324525B06}"/>
          </ac:picMkLst>
        </pc:picChg>
      </pc:sldChg>
      <pc:sldChg chg="modSp add">
        <pc:chgData name="linda ha" userId="c102339092b52b2b" providerId="LiveId" clId="{A9ABEFA2-24ED-4831-AD2C-62DC54CA218C}" dt="2019-12-04T18:01:32.894" v="826" actId="14100"/>
        <pc:sldMkLst>
          <pc:docMk/>
          <pc:sldMk cId="1820304744" sldId="261"/>
        </pc:sldMkLst>
        <pc:spChg chg="mod">
          <ac:chgData name="linda ha" userId="c102339092b52b2b" providerId="LiveId" clId="{A9ABEFA2-24ED-4831-AD2C-62DC54CA218C}" dt="2019-12-04T17:59:42.669" v="527" actId="20577"/>
          <ac:spMkLst>
            <pc:docMk/>
            <pc:sldMk cId="1820304744" sldId="261"/>
            <ac:spMk id="2" creationId="{97AA8D4A-9D9B-46B1-8CF1-945AC3C25118}"/>
          </ac:spMkLst>
        </pc:spChg>
        <pc:spChg chg="mod">
          <ac:chgData name="linda ha" userId="c102339092b52b2b" providerId="LiveId" clId="{A9ABEFA2-24ED-4831-AD2C-62DC54CA218C}" dt="2019-12-04T18:01:32.894" v="826" actId="14100"/>
          <ac:spMkLst>
            <pc:docMk/>
            <pc:sldMk cId="1820304744" sldId="261"/>
            <ac:spMk id="3" creationId="{DE1246DD-C379-4A0C-AC5F-647AE1B72DA0}"/>
          </ac:spMkLst>
        </pc:spChg>
      </pc:sldChg>
      <pc:sldChg chg="modSp add">
        <pc:chgData name="linda ha" userId="c102339092b52b2b" providerId="LiveId" clId="{A9ABEFA2-24ED-4831-AD2C-62DC54CA218C}" dt="2019-12-04T18:06:41.011" v="1138" actId="20577"/>
        <pc:sldMkLst>
          <pc:docMk/>
          <pc:sldMk cId="3502421623" sldId="262"/>
        </pc:sldMkLst>
        <pc:spChg chg="mod">
          <ac:chgData name="linda ha" userId="c102339092b52b2b" providerId="LiveId" clId="{A9ABEFA2-24ED-4831-AD2C-62DC54CA218C}" dt="2019-12-04T18:03:48.839" v="854" actId="20577"/>
          <ac:spMkLst>
            <pc:docMk/>
            <pc:sldMk cId="3502421623" sldId="262"/>
            <ac:spMk id="2" creationId="{2116A943-74F3-4834-9E33-CF490DB33294}"/>
          </ac:spMkLst>
        </pc:spChg>
        <pc:spChg chg="mod">
          <ac:chgData name="linda ha" userId="c102339092b52b2b" providerId="LiveId" clId="{A9ABEFA2-24ED-4831-AD2C-62DC54CA218C}" dt="2019-12-04T18:06:41.011" v="1138" actId="20577"/>
          <ac:spMkLst>
            <pc:docMk/>
            <pc:sldMk cId="3502421623" sldId="262"/>
            <ac:spMk id="3" creationId="{E6A6094F-BD2B-4A9A-BCB1-37E7E5A46E38}"/>
          </ac:spMkLst>
        </pc:spChg>
      </pc:sldChg>
      <pc:sldChg chg="add">
        <pc:chgData name="linda ha" userId="c102339092b52b2b" providerId="LiveId" clId="{A9ABEFA2-24ED-4831-AD2C-62DC54CA218C}" dt="2019-12-04T18:01:51.207" v="828"/>
        <pc:sldMkLst>
          <pc:docMk/>
          <pc:sldMk cId="1734372945" sldId="263"/>
        </pc:sldMkLst>
      </pc:sldChg>
      <pc:sldChg chg="add">
        <pc:chgData name="linda ha" userId="c102339092b52b2b" providerId="LiveId" clId="{A9ABEFA2-24ED-4831-AD2C-62DC54CA218C}" dt="2019-12-04T18:01:51.863" v="829"/>
        <pc:sldMkLst>
          <pc:docMk/>
          <pc:sldMk cId="803257212" sldId="264"/>
        </pc:sldMkLst>
      </pc:sldChg>
      <pc:sldChg chg="add">
        <pc:chgData name="linda ha" userId="c102339092b52b2b" providerId="LiveId" clId="{A9ABEFA2-24ED-4831-AD2C-62DC54CA218C}" dt="2019-12-04T18:01:52.510" v="830"/>
        <pc:sldMkLst>
          <pc:docMk/>
          <pc:sldMk cId="1305528510" sldId="26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8999F8-A987-4C0F-BD97-333970636E90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73ABC3-0867-40F0-B4F3-B2B2C5E26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777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604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45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037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0673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1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FF7136-32AF-48C1-89DA-6B7EE55A849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713F1CB-BA27-463E-BFC8-AD298C698D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065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Journey_of_the_Magi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gela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AE959-D40B-4E73-9CDF-546FE241A6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Spain: The rise &amp; fall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58E4FE-6994-418A-90B2-0BA1F1B59B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Ms. Ha</a:t>
            </a:r>
          </a:p>
          <a:p>
            <a:r>
              <a:rPr lang="en-US" dirty="0"/>
              <a:t>Day #2</a:t>
            </a:r>
          </a:p>
        </p:txBody>
      </p:sp>
    </p:spTree>
    <p:extLst>
      <p:ext uri="{BB962C8B-B14F-4D97-AF65-F5344CB8AC3E}">
        <p14:creationId xmlns:p14="http://schemas.microsoft.com/office/powerpoint/2010/main" val="1086682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67D22-EFFE-4ED4-BB20-DE369144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6B517-99C6-4514-B0A1-313DBBE0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C. 1516: King Ferdinand died</a:t>
            </a:r>
          </a:p>
          <a:p>
            <a:pPr lvl="1"/>
            <a:r>
              <a:rPr lang="en-US" sz="2800" b="1" dirty="0" smtClean="0"/>
              <a:t>1. Grandson: Charles next King</a:t>
            </a:r>
          </a:p>
          <a:p>
            <a:pPr lvl="1"/>
            <a:r>
              <a:rPr lang="en-US" sz="2800" b="1" dirty="0" smtClean="0"/>
              <a:t>2. Also Grandson of the Holy Roman Emperor who </a:t>
            </a:r>
          </a:p>
          <a:p>
            <a:pPr marL="457200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</a:t>
            </a:r>
            <a:r>
              <a:rPr lang="en-US" sz="2800" b="1" dirty="0" smtClean="0"/>
              <a:t>died in 1519</a:t>
            </a:r>
          </a:p>
          <a:p>
            <a:pPr lvl="1"/>
            <a:r>
              <a:rPr lang="en-US" sz="2800" b="1" dirty="0" smtClean="0"/>
              <a:t>3. Took title Charles V, only 19 years old</a:t>
            </a:r>
          </a:p>
          <a:p>
            <a:pPr lvl="1"/>
            <a:r>
              <a:rPr lang="en-US" sz="2800" b="1" dirty="0" smtClean="0"/>
              <a:t>4. Ruled one of largest empires in history</a:t>
            </a:r>
            <a:endParaRPr lang="en-US" sz="2800" b="1" dirty="0"/>
          </a:p>
        </p:txBody>
      </p:sp>
      <p:pic>
        <p:nvPicPr>
          <p:cNvPr id="4098" name="Picture 2" descr="C:\Users\hal\AppData\Local\Microsoft\Windows\Temporary Internet Files\Content.IE5\ZKSTTE92\Emperor-Charles-V-Titia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80" y="621323"/>
            <a:ext cx="1522637" cy="26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5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F4316-A2B1-4F48-8208-1620A435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6871D2-A080-4746-8B15-94A43BEEB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D. What did he rule over?</a:t>
            </a:r>
          </a:p>
          <a:p>
            <a:pPr lvl="1"/>
            <a:r>
              <a:rPr lang="en-US" sz="2400" b="1" dirty="0" smtClean="0"/>
              <a:t>1. Hapsburg family</a:t>
            </a:r>
          </a:p>
          <a:p>
            <a:pPr lvl="1"/>
            <a:r>
              <a:rPr lang="en-US" sz="2400" b="1" dirty="0" smtClean="0"/>
              <a:t>2. Land in France</a:t>
            </a:r>
          </a:p>
          <a:p>
            <a:pPr lvl="1"/>
            <a:r>
              <a:rPr lang="en-US" sz="2400" b="1" dirty="0" smtClean="0"/>
              <a:t>3. Austria: from his grandfather</a:t>
            </a:r>
          </a:p>
          <a:p>
            <a:pPr lvl="1"/>
            <a:r>
              <a:rPr lang="en-US" sz="2400" b="1" dirty="0" smtClean="0"/>
              <a:t>4. Half of Italy, Netherlands, Germany and Belgium</a:t>
            </a:r>
          </a:p>
          <a:p>
            <a:pPr lvl="1"/>
            <a:r>
              <a:rPr lang="en-US" sz="2400" b="1" dirty="0" smtClean="0"/>
              <a:t>5. Controlled lands Columbus discovered</a:t>
            </a:r>
          </a:p>
          <a:p>
            <a:pPr lvl="1"/>
            <a:r>
              <a:rPr lang="en-US" sz="2400" b="1" dirty="0" smtClean="0"/>
              <a:t>6. Gold and silver from America’s / wealthy $$</a:t>
            </a:r>
            <a:endParaRPr lang="en-US" sz="2400" b="1" dirty="0"/>
          </a:p>
        </p:txBody>
      </p:sp>
      <p:pic>
        <p:nvPicPr>
          <p:cNvPr id="6148" name="Picture 4" descr="C:\Users\hal\AppData\Local\Microsoft\Windows\Temporary Internet Files\Content.IE5\AHTHW6JT\17035579292_30209b4fcc_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55" y="1828983"/>
            <a:ext cx="2968053" cy="2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hal\AppData\Local\Microsoft\Windows\Temporary Internet Files\Content.IE5\TO227DT2\Possible_portrait_of_Christopher_Columbu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108" y="0"/>
            <a:ext cx="1899139" cy="22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28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E. He retired in 1556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1. Power went to his brother: Ferdinand I.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2. Italy, Netherlands and nation of Spain went to his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son, Philip II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3. Went to a monastery and later died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hal\AppData\Local\Microsoft\Windows\Temporary Internet Files\Content.IE5\NW7LHBUZ\Hans_Bocksberger_(I)_-_Emperor_Ferdinand_I_-_WGA023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04" y="217243"/>
            <a:ext cx="20955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33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845AD-A6B5-4519-BC89-5FDF59AB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en-US" sz="4400"/>
              <a:t>Content objectives: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31912-2247-4AC4-BC52-2878A9D45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1. SWBAT: explain why Spain became a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   </a:t>
            </a:r>
            <a:r>
              <a:rPr lang="en-US" sz="3200" b="1" dirty="0" smtClean="0">
                <a:solidFill>
                  <a:schemeClr val="tx1"/>
                </a:solidFill>
              </a:rPr>
              <a:t> truly powerful nation.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2. SWBAT: explain why Spain’s political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    and economic power was much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    greater than England and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                   France.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09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6FCC59-446E-4C36-81BA-A5D93AB5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en-US" sz="4400"/>
              <a:t>Language objectives: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DF41D6-A8BC-470F-8774-C6775DFD2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953" y="2178528"/>
            <a:ext cx="9659815" cy="370106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1. SWBAT: explain why Spain was so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</a:t>
            </a:r>
            <a:r>
              <a:rPr lang="en-US" sz="3600" b="1" dirty="0" smtClean="0"/>
              <a:t>powerful politically &amp; economically.  </a:t>
            </a:r>
            <a:endParaRPr lang="en-US" sz="3600" b="1" dirty="0"/>
          </a:p>
        </p:txBody>
      </p:sp>
      <p:pic>
        <p:nvPicPr>
          <p:cNvPr id="8194" name="Picture 2" descr="C:\Users\hal\AppData\Local\Microsoft\Windows\Temporary Internet Files\Content.IE5\TO227DT2\target-207097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57" y="3938954"/>
            <a:ext cx="3008239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men riding on the back of a horse&#10;&#10;Description automatically generated">
            <a:extLst>
              <a:ext uri="{FF2B5EF4-FFF2-40B4-BE49-F238E27FC236}">
                <a16:creationId xmlns:a16="http://schemas.microsoft.com/office/drawing/2014/main" xmlns="" id="{0BA52A8C-5FE2-4789-95BF-6EB1694D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31232" r="19583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966182-4120-40DC-9073-DC2361CD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en-US" dirty="0"/>
              <a:t>I. Spain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13F2AE-5DD0-4787-A96D-C68E3327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162431"/>
            <a:ext cx="6015897" cy="4313183"/>
          </a:xfrm>
        </p:spPr>
        <p:txBody>
          <a:bodyPr>
            <a:normAutofit/>
          </a:bodyPr>
          <a:lstStyle/>
          <a:p>
            <a:r>
              <a:rPr lang="en-US" sz="2400" b="1" dirty="0"/>
              <a:t>A. Who were the Moors?</a:t>
            </a:r>
          </a:p>
          <a:p>
            <a:pPr lvl="1"/>
            <a:r>
              <a:rPr lang="en-US" sz="2400" b="1" dirty="0"/>
              <a:t>1. Nomads: invaded Spain</a:t>
            </a:r>
          </a:p>
          <a:p>
            <a:pPr lvl="1"/>
            <a:r>
              <a:rPr lang="en-US" sz="2400" b="1" dirty="0"/>
              <a:t>2. From northern Africa</a:t>
            </a:r>
          </a:p>
          <a:p>
            <a:pPr lvl="1"/>
            <a:r>
              <a:rPr lang="en-US" sz="2400" b="1" dirty="0"/>
              <a:t>3. In 700’s: Moors accepted Islam</a:t>
            </a:r>
          </a:p>
          <a:p>
            <a:pPr lvl="1"/>
            <a:r>
              <a:rPr lang="en-US" sz="2400" b="1" dirty="0"/>
              <a:t>4. Pushed over Pyrenees Mts. To</a:t>
            </a:r>
          </a:p>
          <a:p>
            <a:pPr marL="457200" lvl="1" indent="0">
              <a:buNone/>
            </a:pPr>
            <a:r>
              <a:rPr lang="en-US" sz="2400" b="1" dirty="0"/>
              <a:t>      TOURS in A.D. 732</a:t>
            </a:r>
          </a:p>
          <a:p>
            <a:pPr marL="457200" lvl="1" indent="0">
              <a:buNone/>
            </a:pP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2AE1CF-3433-4D54-A9A6-96500759DEE7}"/>
              </a:ext>
            </a:extLst>
          </p:cNvPr>
          <p:cNvSpPr txBox="1"/>
          <p:nvPr/>
        </p:nvSpPr>
        <p:spPr>
          <a:xfrm>
            <a:off x="9771145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Journey_of_the_Magi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F0F283-C8B6-4598-89C9-C404C98A5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E473B0C0-761B-443F-97A0-9D6E01FBB7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D49ED-E579-4026-97D4-E95BFAA8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endParaRPr lang="en-US" sz="4400" dirty="0">
              <a:solidFill>
                <a:srgbClr val="2A1A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B475C6-1445-41C7-9360-49FD7C1C1E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747920-9E1C-4194-845B-9C9E6924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249" y="1128451"/>
            <a:ext cx="6075042" cy="4566609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B. Who beat the Moors?</a:t>
            </a:r>
          </a:p>
          <a:p>
            <a:pPr lvl="1"/>
            <a:r>
              <a:rPr lang="en-US" sz="2800" b="1" dirty="0"/>
              <a:t>1. Franks</a:t>
            </a:r>
          </a:p>
          <a:p>
            <a:pPr lvl="1"/>
            <a:r>
              <a:rPr lang="en-US" sz="2800" b="1" dirty="0"/>
              <a:t>2. Moors settled in southern Spain</a:t>
            </a:r>
          </a:p>
          <a:p>
            <a:pPr lvl="1"/>
            <a:r>
              <a:rPr lang="en-US" sz="2800" b="1" dirty="0"/>
              <a:t>3. Built a civilization</a:t>
            </a:r>
          </a:p>
          <a:p>
            <a:pPr lvl="1"/>
            <a:r>
              <a:rPr lang="en-US" sz="2800" b="1" dirty="0"/>
              <a:t>4. Lasted over 800 years</a:t>
            </a:r>
          </a:p>
        </p:txBody>
      </p:sp>
      <p:pic>
        <p:nvPicPr>
          <p:cNvPr id="5" name="Picture 4" descr="A picture containing text, photo, table, man&#10;&#10;Description automatically generated">
            <a:extLst>
              <a:ext uri="{FF2B5EF4-FFF2-40B4-BE49-F238E27FC236}">
                <a16:creationId xmlns:a16="http://schemas.microsoft.com/office/drawing/2014/main" xmlns="" id="{83896AC1-A89B-407C-B2FE-21E324525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0076" y="1456985"/>
            <a:ext cx="5300010" cy="3782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2E64FE-1B84-40F4-8E07-8EF8101A62B8}"/>
              </a:ext>
            </a:extLst>
          </p:cNvPr>
          <p:cNvSpPr txBox="1"/>
          <p:nvPr/>
        </p:nvSpPr>
        <p:spPr>
          <a:xfrm>
            <a:off x="3095148" y="2892593"/>
            <a:ext cx="284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Hygela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333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A8D4A-9D9B-46B1-8CF1-945AC3C2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City of Cordoba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1246DD-C379-4A0C-AC5F-647AE1B7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10555203" cy="3593591"/>
          </a:xfrm>
        </p:spPr>
        <p:txBody>
          <a:bodyPr>
            <a:noAutofit/>
          </a:bodyPr>
          <a:lstStyle/>
          <a:p>
            <a:r>
              <a:rPr lang="en-US" sz="2800" b="1" dirty="0"/>
              <a:t>1. Great city</a:t>
            </a:r>
          </a:p>
          <a:p>
            <a:pPr lvl="1"/>
            <a:r>
              <a:rPr lang="en-US" sz="2800" b="1" dirty="0"/>
              <a:t>a) Over 1 million people lived there</a:t>
            </a:r>
          </a:p>
          <a:p>
            <a:pPr lvl="1"/>
            <a:r>
              <a:rPr lang="en-US" sz="2800" b="1" dirty="0"/>
              <a:t>b) Lamps lit the streets</a:t>
            </a:r>
          </a:p>
          <a:p>
            <a:pPr lvl="1"/>
            <a:r>
              <a:rPr lang="en-US" sz="2800" b="1" dirty="0"/>
              <a:t>c) Library: thousands of books from all over the world</a:t>
            </a:r>
          </a:p>
          <a:p>
            <a:pPr lvl="1"/>
            <a:r>
              <a:rPr lang="en-US" sz="2800" b="1" dirty="0"/>
              <a:t>d) Reintroduced: Greek &amp; Roman learning into Europe</a:t>
            </a:r>
          </a:p>
          <a:p>
            <a:pPr lvl="1"/>
            <a:r>
              <a:rPr lang="en-US" sz="2800" b="1" dirty="0"/>
              <a:t>e) Studied geometry, astronomy, medicine and philosophy</a:t>
            </a:r>
          </a:p>
        </p:txBody>
      </p:sp>
      <p:pic>
        <p:nvPicPr>
          <p:cNvPr id="1027" name="Picture 3" descr="C:\Users\hal\AppData\Local\Microsoft\Windows\Temporary Internet Files\Content.IE5\ZKSTTE92\Library-logo-blue-outlin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4" y="5429250"/>
            <a:ext cx="1019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al\AppData\Local\Microsoft\Windows\Temporary Internet Files\Content.IE5\ZKSTTE92\Spain_Andalusia_Cordoba_BW_2015-10-27_12-23-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75" y="293076"/>
            <a:ext cx="1396378" cy="25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l\AppData\Local\Microsoft\Windows\Temporary Internet Files\Content.IE5\AHTHW6JT\Puente_Romano_Cordob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23" y="1289538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al\AppData\Local\Microsoft\Windows\Temporary Internet Files\Content.IE5\NW7LHBUZ\Templo_romano_Córdob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3" y="1260330"/>
            <a:ext cx="2108513" cy="1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0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hal\AppData\Local\Microsoft\Windows\Temporary Internet Files\Content.IE5\AHTHW6JT\Cordoba,_Roman_Bridge_and_Mosque-Cathedra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9" y="398585"/>
            <a:ext cx="9976826" cy="59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6A943-74F3-4834-9E33-CF490DB3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Changes in 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A6094F-BD2B-4A9A-BCB1-37E7E5A46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A</a:t>
            </a:r>
            <a:r>
              <a:rPr lang="en-US" sz="3200" b="1" dirty="0"/>
              <a:t>. Four Christian Kingdoms</a:t>
            </a:r>
          </a:p>
          <a:p>
            <a:pPr lvl="1"/>
            <a:r>
              <a:rPr lang="en-US" sz="3200" b="1" dirty="0"/>
              <a:t>1. Strongest: Castile and Aragon</a:t>
            </a:r>
          </a:p>
          <a:p>
            <a:pPr lvl="1"/>
            <a:r>
              <a:rPr lang="en-US" sz="3200" b="1" dirty="0"/>
              <a:t>2. Marriage between Ferdinand (King of Aragon) &amp;</a:t>
            </a:r>
          </a:p>
          <a:p>
            <a:pPr marL="457200" lvl="1" indent="0">
              <a:buNone/>
            </a:pPr>
            <a:r>
              <a:rPr lang="en-US" sz="3200" b="1" dirty="0"/>
              <a:t>      Isabella (Castile) in 1469</a:t>
            </a:r>
          </a:p>
          <a:p>
            <a:pPr lvl="1"/>
            <a:r>
              <a:rPr lang="en-US" sz="3200" b="1" dirty="0"/>
              <a:t>3. Marriage: united much of Spain under two strong</a:t>
            </a:r>
          </a:p>
          <a:p>
            <a:pPr marL="457200" lvl="1" indent="0">
              <a:buNone/>
            </a:pPr>
            <a:r>
              <a:rPr lang="en-US" sz="3200" b="1" dirty="0"/>
              <a:t>                       rulers</a:t>
            </a:r>
          </a:p>
          <a:p>
            <a:pPr lvl="1"/>
            <a:r>
              <a:rPr lang="en-US" sz="3200" b="1" dirty="0"/>
              <a:t>4. Nobles: forced to accept their rule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C:\Users\hal\AppData\Local\Microsoft\Windows\Temporary Internet Files\Content.IE5\NW7LHBUZ\Isabella_Clara_Eugenia_Spain_Albrech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4" y="1195754"/>
            <a:ext cx="2752757" cy="19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2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81D3FD-F4C7-4C87-83D6-66DEE61A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09A182-ED88-49BD-BE95-A1ADB3201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282062"/>
            <a:ext cx="10178322" cy="3658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B. Isabella: wanted Spain an entire Catholic nation</a:t>
            </a:r>
          </a:p>
          <a:p>
            <a:pPr lvl="1"/>
            <a:r>
              <a:rPr lang="en-US" sz="2800" b="1" dirty="0" smtClean="0"/>
              <a:t>1. 1482,  attacked Granada, last of the Moorish</a:t>
            </a:r>
          </a:p>
          <a:p>
            <a:pPr marL="457200" lvl="1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kingdoms</a:t>
            </a:r>
          </a:p>
          <a:p>
            <a:pPr lvl="1"/>
            <a:r>
              <a:rPr lang="en-US" sz="2800" b="1" dirty="0" smtClean="0"/>
              <a:t>2. Surrendered</a:t>
            </a:r>
          </a:p>
          <a:p>
            <a:pPr lvl="1"/>
            <a:r>
              <a:rPr lang="en-US" sz="2800" b="1" dirty="0" smtClean="0"/>
              <a:t>3. </a:t>
            </a:r>
            <a:r>
              <a:rPr lang="en-US" sz="2800" b="1" dirty="0" smtClean="0"/>
              <a:t>Moors and Jews convert or get out</a:t>
            </a:r>
          </a:p>
          <a:p>
            <a:pPr lvl="1"/>
            <a:r>
              <a:rPr lang="en-US" sz="2800" b="1" dirty="0" smtClean="0"/>
              <a:t>4. Months later, furnished Columbus with three ships</a:t>
            </a:r>
            <a:endParaRPr lang="en-US" sz="2800" b="1" dirty="0"/>
          </a:p>
        </p:txBody>
      </p:sp>
      <p:pic>
        <p:nvPicPr>
          <p:cNvPr id="3074" name="Picture 2" descr="C:\Users\hal\AppData\Local\Microsoft\Windows\Temporary Internet Files\Content.IE5\NW7LHBUZ\Latin_Cro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531178"/>
            <a:ext cx="2016369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al\AppData\Local\Microsoft\Windows\Temporary Internet Files\Content.IE5\TO227DT2\1842-isabel-ii-by-luis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24" y="375139"/>
            <a:ext cx="2113151" cy="28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214</TotalTime>
  <Words>459</Words>
  <Application>Microsoft Office PowerPoint</Application>
  <PresentationFormat>Custom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Badge</vt:lpstr>
      <vt:lpstr>Spain: The rise &amp; fall</vt:lpstr>
      <vt:lpstr>Content objectives:</vt:lpstr>
      <vt:lpstr>Language objectives:</vt:lpstr>
      <vt:lpstr>I. Spain</vt:lpstr>
      <vt:lpstr>PowerPoint Presentation</vt:lpstr>
      <vt:lpstr>C. City of Cordoba</vt:lpstr>
      <vt:lpstr>PowerPoint Presentation</vt:lpstr>
      <vt:lpstr>II. Changes in Spain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Spain: rise &amp; fall</dc:title>
  <dc:creator>linda ha</dc:creator>
  <cp:lastModifiedBy>Windows User</cp:lastModifiedBy>
  <cp:revision>17</cp:revision>
  <cp:lastPrinted>2019-12-16T15:09:12Z</cp:lastPrinted>
  <dcterms:created xsi:type="dcterms:W3CDTF">2019-12-04T17:44:48Z</dcterms:created>
  <dcterms:modified xsi:type="dcterms:W3CDTF">2019-12-16T15:39:15Z</dcterms:modified>
</cp:coreProperties>
</file>