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60" r:id="rId3"/>
    <p:sldId id="261" r:id="rId4"/>
    <p:sldId id="257" r:id="rId5"/>
    <p:sldId id="258" r:id="rId6"/>
    <p:sldId id="259" r:id="rId7"/>
    <p:sldId id="262" r:id="rId8"/>
    <p:sldId id="263" r:id="rId9"/>
    <p:sldId id="264" r:id="rId10"/>
    <p:sldId id="265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25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45ACCD7-BAA9-4288-A8EE-8E8968A4675D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C7EFB43-2DDC-4867-A170-4A4A12411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565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7C30-008E-4851-90C3-12684D33EC5F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F9F13-E08C-4EFA-8989-A43AF1C79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7C30-008E-4851-90C3-12684D33EC5F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F9F13-E08C-4EFA-8989-A43AF1C79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7C30-008E-4851-90C3-12684D33EC5F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F9F13-E08C-4EFA-8989-A43AF1C79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7C30-008E-4851-90C3-12684D33EC5F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F9F13-E08C-4EFA-8989-A43AF1C79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7C30-008E-4851-90C3-12684D33EC5F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F9F13-E08C-4EFA-8989-A43AF1C79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7C30-008E-4851-90C3-12684D33EC5F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F9F13-E08C-4EFA-8989-A43AF1C79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7C30-008E-4851-90C3-12684D33EC5F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F9F13-E08C-4EFA-8989-A43AF1C79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7C30-008E-4851-90C3-12684D33EC5F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F9F13-E08C-4EFA-8989-A43AF1C79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7C30-008E-4851-90C3-12684D33EC5F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F9F13-E08C-4EFA-8989-A43AF1C79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7C30-008E-4851-90C3-12684D33EC5F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F9F13-E08C-4EFA-8989-A43AF1C79E4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7C30-008E-4851-90C3-12684D33EC5F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AF9F13-E08C-4EFA-8989-A43AF1C79E4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6AF9F13-E08C-4EFA-8989-A43AF1C79E4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8507C30-008E-4851-90C3-12684D33EC5F}" type="datetimeFigureOut">
              <a:rPr lang="en-US" smtClean="0"/>
              <a:t>11/4/2019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733800"/>
            <a:ext cx="7543800" cy="2133600"/>
          </a:xfrm>
        </p:spPr>
        <p:txBody>
          <a:bodyPr/>
          <a:lstStyle/>
          <a:p>
            <a:r>
              <a:rPr lang="en-US" b="1" dirty="0" smtClean="0"/>
              <a:t>THE REFORMATION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791200"/>
            <a:ext cx="6461760" cy="9144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Ms. Ha                Day #1</a:t>
            </a:r>
            <a:endParaRPr lang="en-US" sz="3200" b="1" dirty="0">
              <a:solidFill>
                <a:srgbClr val="00B050"/>
              </a:solidFill>
            </a:endParaRPr>
          </a:p>
        </p:txBody>
      </p:sp>
      <p:pic>
        <p:nvPicPr>
          <p:cNvPr id="1027" name="Picture 3" descr="C:\Users\hal\AppData\Local\Microsoft\Windows\Temporary Internet Files\Content.IE5\NW7LHBUZ\church20exterior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799" y="381000"/>
            <a:ext cx="5557787" cy="416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hal\AppData\Local\Microsoft\Windows\Temporary Internet Files\Content.IE5\AHTHW6JT\367px-Gold_Christian_cross.svg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2097405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hal\AppData\Local\Microsoft\Windows\Temporary Internet Files\Content.IE5\TO227DT2\Serbian_Orthodoxy_cross_1.svg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5562600"/>
            <a:ext cx="529936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62321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D. John Huss charged</a:t>
            </a:r>
          </a:p>
          <a:p>
            <a:pPr lvl="1"/>
            <a:r>
              <a:rPr lang="en-US" b="1" dirty="0" smtClean="0"/>
              <a:t>1</a:t>
            </a:r>
            <a:r>
              <a:rPr lang="en-US" sz="2800" b="1" dirty="0" smtClean="0"/>
              <a:t>.</a:t>
            </a:r>
            <a:r>
              <a:rPr lang="en-US" sz="2800" dirty="0" smtClean="0"/>
              <a:t> </a:t>
            </a:r>
            <a:r>
              <a:rPr lang="en-US" sz="2800" b="1" u="sng" dirty="0" smtClean="0">
                <a:solidFill>
                  <a:srgbClr val="FF0000"/>
                </a:solidFill>
              </a:rPr>
              <a:t>HERETIC</a:t>
            </a:r>
            <a:r>
              <a:rPr lang="en-US" sz="2800" b="1" dirty="0" smtClean="0">
                <a:solidFill>
                  <a:srgbClr val="FF0000"/>
                </a:solidFill>
              </a:rPr>
              <a:t>: a person who teaches a belief </a:t>
            </a:r>
          </a:p>
          <a:p>
            <a:pPr marL="411480" lvl="1" indent="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       that a religious leader </a:t>
            </a:r>
          </a:p>
          <a:p>
            <a:pPr marL="411480" lvl="1" indent="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       thinks is false</a:t>
            </a:r>
          </a:p>
          <a:p>
            <a:pPr marL="411480" lvl="1" indent="0">
              <a:buNone/>
            </a:pPr>
            <a:r>
              <a:rPr lang="en-US" sz="2800" b="1" dirty="0" smtClean="0"/>
              <a:t>2. In 1415, Huss arrested and </a:t>
            </a:r>
          </a:p>
          <a:p>
            <a:pPr marL="411480" lvl="1" indent="0">
              <a:buNone/>
            </a:pPr>
            <a:r>
              <a:rPr lang="en-US" sz="2800" b="1" dirty="0"/>
              <a:t> </a:t>
            </a:r>
            <a:r>
              <a:rPr lang="en-US" sz="2800" b="1" dirty="0" smtClean="0"/>
              <a:t>   was burned at the stake</a:t>
            </a:r>
            <a:endParaRPr lang="en-US" sz="2800" b="1" dirty="0"/>
          </a:p>
        </p:txBody>
      </p:sp>
      <p:pic>
        <p:nvPicPr>
          <p:cNvPr id="6147" name="Picture 3" descr="C:\Users\hal\AppData\Local\Microsoft\Windows\Temporary Internet Files\Content.IE5\AHTHW6JT\The_Burning_of_Catherine_Hayes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9528" y="2667000"/>
            <a:ext cx="2512209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68496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CONTENT OBJECTIVES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1. </a:t>
            </a:r>
            <a:r>
              <a:rPr lang="en-US" b="1" dirty="0" smtClean="0">
                <a:solidFill>
                  <a:srgbClr val="FF0000"/>
                </a:solidFill>
              </a:rPr>
              <a:t>SWBAT</a:t>
            </a:r>
            <a:r>
              <a:rPr lang="en-US" b="1" dirty="0" smtClean="0">
                <a:solidFill>
                  <a:srgbClr val="FF0000"/>
                </a:solidFill>
              </a:rPr>
              <a:t>: </a:t>
            </a:r>
            <a:r>
              <a:rPr lang="en-US" b="1" dirty="0" smtClean="0"/>
              <a:t>explain why the Catholic Church was so powerful</a:t>
            </a:r>
          </a:p>
          <a:p>
            <a:pPr marL="11430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</a:t>
            </a:r>
            <a:r>
              <a:rPr lang="en-US" b="1" dirty="0" smtClean="0"/>
              <a:t> coming out of the Middle Ages.</a:t>
            </a:r>
          </a:p>
          <a:p>
            <a:pPr marL="114300" indent="0">
              <a:buNone/>
            </a:pPr>
            <a:r>
              <a:rPr lang="en-US" b="1" dirty="0" smtClean="0"/>
              <a:t> </a:t>
            </a:r>
            <a:endParaRPr lang="en-US" b="1" dirty="0" smtClean="0"/>
          </a:p>
          <a:p>
            <a:r>
              <a:rPr lang="en-US" dirty="0" smtClean="0"/>
              <a:t>2. </a:t>
            </a:r>
            <a:r>
              <a:rPr lang="en-US" b="1" dirty="0" smtClean="0">
                <a:solidFill>
                  <a:srgbClr val="FF0000"/>
                </a:solidFill>
              </a:rPr>
              <a:t>SWBAT</a:t>
            </a:r>
            <a:r>
              <a:rPr lang="en-US" b="1" dirty="0" smtClean="0">
                <a:solidFill>
                  <a:srgbClr val="FF0000"/>
                </a:solidFill>
              </a:rPr>
              <a:t>: </a:t>
            </a:r>
            <a:r>
              <a:rPr lang="en-US" b="1" dirty="0" smtClean="0"/>
              <a:t>identify those that challenged the Church’s </a:t>
            </a:r>
          </a:p>
          <a:p>
            <a:pPr marL="11430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 </a:t>
            </a:r>
            <a:r>
              <a:rPr lang="en-US" b="1" dirty="0" smtClean="0"/>
              <a:t>authority and why they did it.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389969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LANGUAGE OBJECTIVES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077200" cy="48006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1</a:t>
            </a:r>
            <a:r>
              <a:rPr lang="en-US" dirty="0" smtClean="0"/>
              <a:t>. </a:t>
            </a:r>
            <a:r>
              <a:rPr lang="en-US" b="1" dirty="0" smtClean="0">
                <a:solidFill>
                  <a:srgbClr val="FF0000"/>
                </a:solidFill>
              </a:rPr>
              <a:t>“I CAN</a:t>
            </a:r>
            <a:r>
              <a:rPr lang="en-US" b="1" dirty="0" smtClean="0">
                <a:solidFill>
                  <a:srgbClr val="FF0000"/>
                </a:solidFill>
              </a:rPr>
              <a:t>” </a:t>
            </a:r>
            <a:r>
              <a:rPr lang="en-US" b="1" dirty="0" smtClean="0"/>
              <a:t>explain why the Church was so powerful coming </a:t>
            </a:r>
          </a:p>
          <a:p>
            <a:pPr marL="11430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 </a:t>
            </a:r>
            <a:r>
              <a:rPr lang="en-US" b="1" dirty="0" smtClean="0"/>
              <a:t>out of the Middle Ages through discussion and notes. </a:t>
            </a:r>
            <a:endParaRPr lang="en-US" b="1" dirty="0" smtClean="0"/>
          </a:p>
          <a:p>
            <a:r>
              <a:rPr lang="en-US" dirty="0" smtClean="0"/>
              <a:t>2. </a:t>
            </a:r>
            <a:r>
              <a:rPr lang="en-US" b="1" dirty="0" smtClean="0">
                <a:solidFill>
                  <a:srgbClr val="FF0000"/>
                </a:solidFill>
              </a:rPr>
              <a:t>“I CAN</a:t>
            </a:r>
            <a:r>
              <a:rPr lang="en-US" b="1" dirty="0" smtClean="0">
                <a:solidFill>
                  <a:srgbClr val="FF0000"/>
                </a:solidFill>
              </a:rPr>
              <a:t>” </a:t>
            </a:r>
            <a:r>
              <a:rPr lang="en-US" b="1" dirty="0" smtClean="0"/>
              <a:t>identify those who challenged the Catholic Church </a:t>
            </a:r>
          </a:p>
          <a:p>
            <a:pPr marL="11430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 </a:t>
            </a:r>
            <a:r>
              <a:rPr lang="en-US" b="1" dirty="0" smtClean="0"/>
              <a:t>and why they did it through </a:t>
            </a:r>
            <a:r>
              <a:rPr lang="en-US" b="1" dirty="0" smtClean="0"/>
              <a:t>discussion, notes and a </a:t>
            </a:r>
          </a:p>
          <a:p>
            <a:pPr marL="11430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 foldable.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9367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I. Background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A. The Middle Ages</a:t>
            </a:r>
          </a:p>
          <a:p>
            <a:pPr lvl="1"/>
            <a:r>
              <a:rPr lang="en-US" sz="3200" b="1" dirty="0" smtClean="0"/>
              <a:t>1. Also known as “the Age of Faith”</a:t>
            </a:r>
          </a:p>
          <a:p>
            <a:pPr lvl="1"/>
            <a:r>
              <a:rPr lang="en-US" sz="3200" b="1" dirty="0" smtClean="0"/>
              <a:t>2. Church was rich and powerful</a:t>
            </a:r>
          </a:p>
          <a:p>
            <a:pPr lvl="1"/>
            <a:r>
              <a:rPr lang="en-US" sz="3200" b="1" dirty="0" smtClean="0"/>
              <a:t>3. Pope had more power than the Kings</a:t>
            </a:r>
          </a:p>
          <a:p>
            <a:pPr lvl="1"/>
            <a:r>
              <a:rPr lang="en-US" sz="3200" b="1" dirty="0" smtClean="0"/>
              <a:t>4. 1300s-some challenged the authority,</a:t>
            </a:r>
          </a:p>
          <a:p>
            <a:pPr marL="411480" lvl="1" indent="0"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               or power, of the Church</a:t>
            </a:r>
            <a:endParaRPr lang="en-US" sz="3200" b="1" dirty="0"/>
          </a:p>
        </p:txBody>
      </p:sp>
      <p:pic>
        <p:nvPicPr>
          <p:cNvPr id="2050" name="Picture 2" descr="C:\Users\hal\AppData\Local\Microsoft\Windows\Temporary Internet Files\Content.IE5\ZKSTTE92\cart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09550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hal\AppData\Local\Microsoft\Windows\Temporary Internet Files\Content.IE5\AHTHW6JT\Empowerment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648200"/>
            <a:ext cx="19812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0988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B. Who challenged the political power of the Church?</a:t>
            </a:r>
          </a:p>
          <a:p>
            <a:pPr lvl="1"/>
            <a:r>
              <a:rPr lang="en-US" sz="2400" b="1" dirty="0" smtClean="0"/>
              <a:t>1. 1294: King Philip IV  / France</a:t>
            </a:r>
          </a:p>
          <a:p>
            <a:pPr lvl="1"/>
            <a:r>
              <a:rPr lang="en-US" sz="2400" b="1" dirty="0" smtClean="0"/>
              <a:t>2. He tried to tax the clergy / Pope said “NO”</a:t>
            </a:r>
          </a:p>
          <a:p>
            <a:pPr lvl="1"/>
            <a:r>
              <a:rPr lang="en-US" sz="2400" b="1" dirty="0" smtClean="0"/>
              <a:t>3. 1303, king arrested Pope Boniface VIII-Italian</a:t>
            </a:r>
          </a:p>
          <a:p>
            <a:pPr lvl="1"/>
            <a:r>
              <a:rPr lang="en-US" sz="2400" b="1" dirty="0" smtClean="0"/>
              <a:t>4. 1309, king appointed new French Pope: Clement V</a:t>
            </a:r>
          </a:p>
          <a:p>
            <a:pPr lvl="1"/>
            <a:r>
              <a:rPr lang="en-US" sz="2400" b="1" dirty="0" smtClean="0"/>
              <a:t>5. New Pope moved from Vatican to Avignon, France</a:t>
            </a:r>
          </a:p>
          <a:p>
            <a:pPr lvl="1"/>
            <a:r>
              <a:rPr lang="en-US" sz="2400" b="1" dirty="0" smtClean="0"/>
              <a:t>6. 70 years passed, Pope was back at Vatican</a:t>
            </a:r>
          </a:p>
          <a:p>
            <a:pPr marL="411480" lvl="1" indent="0">
              <a:buNone/>
            </a:pPr>
            <a:endParaRPr lang="en-US" sz="2400" b="1" dirty="0"/>
          </a:p>
        </p:txBody>
      </p:sp>
      <p:pic>
        <p:nvPicPr>
          <p:cNvPr id="3074" name="Picture 2" descr="C:\Users\hal\AppData\Local\Microsoft\Windows\Temporary Internet Files\Content.IE5\ZKSTTE92\220px-Pope_Boniface_VIII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34983"/>
            <a:ext cx="1227365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hal\AppData\Local\Microsoft\Windows\Temporary Internet Files\Content.IE5\ZKSTTE92\vatican-city-1233913_960_72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703445"/>
            <a:ext cx="3505200" cy="197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911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II. The Reformers     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b="1" dirty="0" smtClean="0"/>
              <a:t>                                                             John Wycliffe</a:t>
            </a:r>
          </a:p>
          <a:p>
            <a:endParaRPr lang="en-US" sz="2400" b="1" dirty="0"/>
          </a:p>
          <a:p>
            <a:endParaRPr lang="en-US" sz="2400" b="1" dirty="0" smtClean="0"/>
          </a:p>
          <a:p>
            <a:pPr marL="114300" indent="0">
              <a:buNone/>
            </a:pPr>
            <a:endParaRPr lang="en-US" sz="2400" b="1" dirty="0"/>
          </a:p>
          <a:p>
            <a:pPr marL="114300" indent="0">
              <a:buNone/>
            </a:pPr>
            <a:endParaRPr lang="en-US" sz="2400" b="1" dirty="0" smtClean="0"/>
          </a:p>
          <a:p>
            <a:r>
              <a:rPr lang="en-US" sz="2400" b="1" dirty="0" smtClean="0"/>
              <a:t>A. 1500s, some people challenged religious authority</a:t>
            </a:r>
          </a:p>
          <a:p>
            <a:pPr lvl="1"/>
            <a:r>
              <a:rPr lang="en-US" sz="2400" b="1" dirty="0" smtClean="0"/>
              <a:t>1. People: reformers</a:t>
            </a:r>
          </a:p>
          <a:p>
            <a:pPr lvl="1"/>
            <a:r>
              <a:rPr lang="en-US" sz="2400" b="1" dirty="0" smtClean="0"/>
              <a:t>2.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u="sng" dirty="0" smtClean="0">
                <a:solidFill>
                  <a:srgbClr val="FF0000"/>
                </a:solidFill>
              </a:rPr>
              <a:t>REFORM</a:t>
            </a:r>
            <a:r>
              <a:rPr lang="en-US" sz="2400" b="1" dirty="0" smtClean="0">
                <a:solidFill>
                  <a:srgbClr val="FF0000"/>
                </a:solidFill>
              </a:rPr>
              <a:t>: to change</a:t>
            </a:r>
          </a:p>
        </p:txBody>
      </p:sp>
      <p:pic>
        <p:nvPicPr>
          <p:cNvPr id="4098" name="Picture 2" descr="C:\Users\hal\AppData\Local\Microsoft\Windows\Temporary Internet Files\Content.IE5\NW7LHBUZ\Wycliffe_by_Kirby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52400"/>
            <a:ext cx="1921574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640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B. John Wycliffe</a:t>
            </a:r>
          </a:p>
          <a:p>
            <a:pPr lvl="1"/>
            <a:r>
              <a:rPr lang="en-US" sz="2800" b="1" dirty="0" smtClean="0"/>
              <a:t>1. </a:t>
            </a:r>
            <a:r>
              <a:rPr lang="en-US" sz="2800" b="1" dirty="0"/>
              <a:t>F</a:t>
            </a:r>
            <a:r>
              <a:rPr lang="en-US" sz="2800" b="1" dirty="0" smtClean="0"/>
              <a:t>elt </a:t>
            </a:r>
            <a:r>
              <a:rPr lang="en-US" sz="2800" b="1" dirty="0"/>
              <a:t>church </a:t>
            </a:r>
            <a:r>
              <a:rPr lang="en-US" sz="2800" b="1" dirty="0" smtClean="0"/>
              <a:t>had </a:t>
            </a:r>
            <a:r>
              <a:rPr lang="en-US" sz="2800" b="1" dirty="0"/>
              <a:t>too much power &amp;</a:t>
            </a:r>
            <a:r>
              <a:rPr lang="en-US" sz="2800" b="1" dirty="0" smtClean="0"/>
              <a:t> </a:t>
            </a:r>
            <a:r>
              <a:rPr lang="en-US" sz="2800" b="1" dirty="0"/>
              <a:t>wealth</a:t>
            </a:r>
          </a:p>
          <a:p>
            <a:pPr lvl="1"/>
            <a:r>
              <a:rPr lang="en-US" sz="2800" b="1" dirty="0" smtClean="0"/>
              <a:t>2. Translated Bible from Latin to English</a:t>
            </a:r>
          </a:p>
          <a:p>
            <a:pPr lvl="1"/>
            <a:r>
              <a:rPr lang="en-US" sz="2800" b="1" dirty="0" smtClean="0"/>
              <a:t>3. Wanted common people to read it</a:t>
            </a:r>
          </a:p>
          <a:p>
            <a:pPr lvl="1"/>
            <a:r>
              <a:rPr lang="en-US" sz="2800" b="1" dirty="0" smtClean="0"/>
              <a:t>4. His followers called “Poor Preachers.”</a:t>
            </a:r>
          </a:p>
          <a:p>
            <a:pPr lvl="3"/>
            <a:r>
              <a:rPr lang="en-US" sz="2800" b="1" dirty="0" smtClean="0"/>
              <a:t>a) Interest Only: teach religion</a:t>
            </a:r>
          </a:p>
          <a:p>
            <a:pPr lvl="3"/>
            <a:r>
              <a:rPr lang="en-US" sz="2800" b="1" dirty="0" smtClean="0"/>
              <a:t>b) Money was unimportant</a:t>
            </a:r>
            <a:endParaRPr lang="en-US" sz="2800" b="1" dirty="0"/>
          </a:p>
        </p:txBody>
      </p:sp>
      <p:pic>
        <p:nvPicPr>
          <p:cNvPr id="4" name="Picture 3" descr="C:\Users\hal\AppData\Local\Microsoft\Windows\Temporary Internet Files\Content.IE5\ZKSTTE92\wealth-1995441_960_72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28600"/>
            <a:ext cx="3992880" cy="1996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C:\Users\hal\AppData\Local\Microsoft\Windows\Temporary Internet Files\Content.IE5\AHTHW6JT\bible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35" y="5029201"/>
            <a:ext cx="2632166" cy="180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0414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C. John Huss</a:t>
            </a:r>
          </a:p>
          <a:p>
            <a:pPr lvl="1"/>
            <a:r>
              <a:rPr lang="en-US" sz="2800" b="1" dirty="0" smtClean="0"/>
              <a:t>1. Reformer</a:t>
            </a:r>
          </a:p>
          <a:p>
            <a:pPr lvl="1"/>
            <a:r>
              <a:rPr lang="en-US" sz="2800" b="1" dirty="0" smtClean="0"/>
              <a:t>2. Well-known scholar</a:t>
            </a:r>
          </a:p>
          <a:p>
            <a:pPr lvl="1"/>
            <a:r>
              <a:rPr lang="en-US" sz="2800" b="1" dirty="0" smtClean="0"/>
              <a:t>3. Felt clergy-too worldly</a:t>
            </a:r>
          </a:p>
          <a:p>
            <a:pPr lvl="1"/>
            <a:r>
              <a:rPr lang="en-US" sz="2800" b="1" dirty="0" smtClean="0"/>
              <a:t>4. Wanted them removed from church</a:t>
            </a:r>
          </a:p>
          <a:p>
            <a:pPr lvl="1"/>
            <a:r>
              <a:rPr lang="en-US" sz="2800" b="1" dirty="0" smtClean="0"/>
              <a:t>5. Followers of Huss criticized church</a:t>
            </a:r>
          </a:p>
          <a:p>
            <a:pPr lvl="1"/>
            <a:r>
              <a:rPr lang="en-US" sz="2800" b="1" dirty="0" smtClean="0"/>
              <a:t>6. Fear of religious and political rebellion</a:t>
            </a:r>
            <a:endParaRPr lang="en-US" sz="2800" b="1" dirty="0"/>
          </a:p>
        </p:txBody>
      </p:sp>
      <p:pic>
        <p:nvPicPr>
          <p:cNvPr id="5124" name="Picture 4" descr="C:\Users\hal\AppData\Local\Microsoft\Windows\Temporary Internet Files\Content.IE5\AHTHW6JT\Cluttered_Closet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9903" y="381000"/>
            <a:ext cx="2712720" cy="2724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44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(do not copy this)</a:t>
            </a:r>
            <a:endParaRPr lang="en-US" dirty="0"/>
          </a:p>
        </p:txBody>
      </p:sp>
      <p:pic>
        <p:nvPicPr>
          <p:cNvPr id="4" name="Content Placeholder 3" descr="C:\Users\hal\AppData\Local\Microsoft\Windows\Temporary Internet Files\Content.IE5\NW7LHBUZ\John-Hus-quotation-birthdate-likely-inaccurate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975" y="1600200"/>
            <a:ext cx="6428449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133078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60</TotalTime>
  <Words>391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Adjacency</vt:lpstr>
      <vt:lpstr>THE REFORMATION</vt:lpstr>
      <vt:lpstr>CONTENT OBJECTIVES</vt:lpstr>
      <vt:lpstr>LANGUAGE OBJECTIVES</vt:lpstr>
      <vt:lpstr>I. Background</vt:lpstr>
      <vt:lpstr>PowerPoint Presentation</vt:lpstr>
      <vt:lpstr>II. The Reformers      </vt:lpstr>
      <vt:lpstr>PowerPoint Presentation</vt:lpstr>
      <vt:lpstr>PowerPoint Presentation</vt:lpstr>
      <vt:lpstr>             (do not copy this)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REFORMATION</dc:title>
  <dc:creator>Windows User</dc:creator>
  <cp:lastModifiedBy>Windows User</cp:lastModifiedBy>
  <cp:revision>20</cp:revision>
  <cp:lastPrinted>2019-11-04T17:28:30Z</cp:lastPrinted>
  <dcterms:created xsi:type="dcterms:W3CDTF">2019-11-01T16:36:25Z</dcterms:created>
  <dcterms:modified xsi:type="dcterms:W3CDTF">2019-11-04T17:28:37Z</dcterms:modified>
</cp:coreProperties>
</file>