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11"/>
  </p:handout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D9F859-9B6A-4943-8B1F-26E426B1947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71BA05-CD2A-4F1B-86A3-8FE3FC7F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63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157A-4AE3-4A56-B0B1-5EE31F5D401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DFAB-0B3A-49C5-8685-199A4F620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157A-4AE3-4A56-B0B1-5EE31F5D401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DFAB-0B3A-49C5-8685-199A4F620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157A-4AE3-4A56-B0B1-5EE31F5D401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DFAB-0B3A-49C5-8685-199A4F620E0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157A-4AE3-4A56-B0B1-5EE31F5D401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DFAB-0B3A-49C5-8685-199A4F620E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157A-4AE3-4A56-B0B1-5EE31F5D401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DFAB-0B3A-49C5-8685-199A4F620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157A-4AE3-4A56-B0B1-5EE31F5D401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DFAB-0B3A-49C5-8685-199A4F620E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157A-4AE3-4A56-B0B1-5EE31F5D401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DFAB-0B3A-49C5-8685-199A4F620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157A-4AE3-4A56-B0B1-5EE31F5D401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DFAB-0B3A-49C5-8685-199A4F620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157A-4AE3-4A56-B0B1-5EE31F5D401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DFAB-0B3A-49C5-8685-199A4F620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157A-4AE3-4A56-B0B1-5EE31F5D401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DFAB-0B3A-49C5-8685-199A4F620E0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157A-4AE3-4A56-B0B1-5EE31F5D401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DFAB-0B3A-49C5-8685-199A4F620E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45157A-4AE3-4A56-B0B1-5EE31F5D401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2FDDFAB-0B3A-49C5-8685-199A4F620E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tx1"/>
                </a:solidFill>
              </a:rPr>
              <a:t>Nicolaus Copernicus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Ms. Ha</a:t>
            </a:r>
            <a:endParaRPr lang="en-US" sz="4400" b="1" dirty="0"/>
          </a:p>
        </p:txBody>
      </p:sp>
      <p:pic>
        <p:nvPicPr>
          <p:cNvPr id="1026" name="Picture 2" descr="C:\Users\hal\AppData\Local\Microsoft\Windows\Temporary Internet Files\Content.IE5\AHTHW6JT\Copernicu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3397"/>
            <a:ext cx="2209800" cy="30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l\AppData\Local\Microsoft\Windows\Temporary Internet Files\Content.IE5\TO227DT2\earth_position_in_universe_1-620x35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69623"/>
            <a:ext cx="3698966" cy="208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73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1. </a:t>
            </a:r>
            <a:r>
              <a:rPr lang="en-US" sz="5400" b="1" dirty="0" smtClean="0">
                <a:solidFill>
                  <a:srgbClr val="FF0000"/>
                </a:solidFill>
              </a:rPr>
              <a:t>SWBAT</a:t>
            </a:r>
            <a:r>
              <a:rPr lang="en-US" sz="5400" b="1" dirty="0" smtClean="0"/>
              <a:t>: explain the</a:t>
            </a:r>
          </a:p>
          <a:p>
            <a:pPr marL="0" indent="0">
              <a:buNone/>
            </a:pPr>
            <a:r>
              <a:rPr lang="en-US" sz="5400" b="1" dirty="0"/>
              <a:t> </a:t>
            </a:r>
            <a:r>
              <a:rPr lang="en-US" sz="5400" b="1" dirty="0" smtClean="0"/>
              <a:t>     two theories on the</a:t>
            </a:r>
          </a:p>
          <a:p>
            <a:pPr marL="0" indent="0">
              <a:buNone/>
            </a:pPr>
            <a:r>
              <a:rPr lang="en-US" sz="5400" b="1" dirty="0"/>
              <a:t> </a:t>
            </a:r>
            <a:r>
              <a:rPr lang="en-US" sz="5400" b="1" dirty="0" smtClean="0"/>
              <a:t>     universe</a:t>
            </a:r>
            <a:endParaRPr lang="en-US" sz="5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 OBJECTIVES: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5647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“ I CAN” </a:t>
            </a:r>
            <a:r>
              <a:rPr lang="en-US" sz="3200" dirty="0" smtClean="0"/>
              <a:t>explain how the two theories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of how the Earth moved in the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universe was solved by note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taking and reading resources.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LANGUAGE OBJECTIVES: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63030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A. Man has looked up into the night sky</a:t>
            </a:r>
          </a:p>
          <a:p>
            <a:pPr lvl="1"/>
            <a:r>
              <a:rPr lang="en-US" sz="3200" b="1" dirty="0" smtClean="0"/>
              <a:t>1. How do </a:t>
            </a:r>
            <a:r>
              <a:rPr lang="en-US" sz="3200" b="1" smtClean="0"/>
              <a:t>the stars </a:t>
            </a:r>
            <a:r>
              <a:rPr lang="en-US" sz="3200" b="1" dirty="0" smtClean="0"/>
              <a:t>move?</a:t>
            </a:r>
          </a:p>
          <a:p>
            <a:pPr lvl="1"/>
            <a:r>
              <a:rPr lang="en-US" sz="3200" b="1" dirty="0" smtClean="0"/>
              <a:t>2. How do the planets move?</a:t>
            </a:r>
          </a:p>
          <a:p>
            <a:pPr lvl="1"/>
            <a:r>
              <a:rPr lang="en-US" sz="3200" b="1" dirty="0" smtClean="0"/>
              <a:t>3. The sun rises in the East</a:t>
            </a:r>
          </a:p>
          <a:p>
            <a:pPr lvl="1"/>
            <a:r>
              <a:rPr lang="en-US" sz="3200" b="1" dirty="0" smtClean="0"/>
              <a:t>4. The sun sets in the West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I. Thousands of years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hal\AppData\Local\Microsoft\Windows\Temporary Internet Files\Content.IE5\ZKSTTE92\15160-illustration-of-a-gold-star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0668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l\AppData\Local\Microsoft\Windows\Temporary Internet Files\Content.IE5\ZKSTTE92\15160-illustration-of-a-gold-star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51" y="381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al\AppData\Local\Microsoft\Windows\Temporary Internet Files\Content.IE5\ZKSTTE92\15160-illustration-of-a-gold-star-pv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0489">
            <a:off x="-60960" y="5089071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al\AppData\Local\Microsoft\Windows\Temporary Internet Files\Content.IE5\NW7LHBUZ\Sunset_with_coconut_palm_tree,_Fiji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76171"/>
            <a:ext cx="241935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8119533" cy="34506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B. Questions: what does the sun do in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                relation to Earth?</a:t>
            </a:r>
          </a:p>
          <a:p>
            <a:pPr lvl="1"/>
            <a:r>
              <a:rPr lang="en-US" sz="3200" b="1" dirty="0" smtClean="0"/>
              <a:t>1.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</a:rPr>
              <a:t>Revolve</a:t>
            </a:r>
            <a:r>
              <a:rPr lang="en-US" sz="3200" b="1" dirty="0" smtClean="0"/>
              <a:t>: </a:t>
            </a:r>
            <a:r>
              <a:rPr lang="en-US" sz="3200" b="1" dirty="0" smtClean="0">
                <a:solidFill>
                  <a:srgbClr val="FF0000"/>
                </a:solidFill>
              </a:rPr>
              <a:t>move around</a:t>
            </a:r>
          </a:p>
          <a:p>
            <a:pPr lvl="1"/>
            <a:r>
              <a:rPr lang="en-US" sz="3200" b="1" dirty="0" smtClean="0"/>
              <a:t>2. Does Earth revolve around Sun?</a:t>
            </a:r>
          </a:p>
          <a:p>
            <a:pPr lvl="1"/>
            <a:r>
              <a:rPr lang="en-US" sz="3200" b="1" dirty="0" smtClean="0"/>
              <a:t>3. Does Sun revolve around the Earth?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al\AppData\Local\Microsoft\Windows\Temporary Internet Files\Content.IE5\AHTHW6JT\Earth-5-5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A. Ptolemy</a:t>
            </a:r>
          </a:p>
          <a:p>
            <a:pPr lvl="1"/>
            <a:r>
              <a:rPr lang="en-US" sz="3200" b="1" dirty="0" smtClean="0"/>
              <a:t>1. Egyptian scientist</a:t>
            </a:r>
          </a:p>
          <a:p>
            <a:pPr lvl="1"/>
            <a:r>
              <a:rPr lang="en-US" sz="3200" b="1" dirty="0" smtClean="0"/>
              <a:t>2. Around 150 AD</a:t>
            </a:r>
          </a:p>
          <a:p>
            <a:pPr lvl="1"/>
            <a:r>
              <a:rPr lang="en-US" sz="3200" dirty="0" smtClean="0"/>
              <a:t>3. </a:t>
            </a:r>
            <a:r>
              <a:rPr lang="en-US" sz="3200" b="1" u="sng" dirty="0" smtClean="0">
                <a:solidFill>
                  <a:srgbClr val="FF0000"/>
                </a:solidFill>
              </a:rPr>
              <a:t>THEORY</a:t>
            </a:r>
            <a:r>
              <a:rPr lang="en-US" sz="3200" b="1" dirty="0" smtClean="0">
                <a:solidFill>
                  <a:srgbClr val="FF0000"/>
                </a:solidFill>
              </a:rPr>
              <a:t>: statement that explains </a:t>
            </a:r>
          </a:p>
          <a:p>
            <a:pPr marL="301943" lvl="1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  why or how something happens.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Some early theories</a:t>
            </a:r>
            <a:endParaRPr lang="en-US" b="1" dirty="0"/>
          </a:p>
        </p:txBody>
      </p:sp>
      <p:pic>
        <p:nvPicPr>
          <p:cNvPr id="4098" name="Picture 2" descr="C:\Users\hal\AppData\Local\Microsoft\Windows\Temporary Internet Files\Content.IE5\ZKSTTE92\250px-Ptolemy_16centur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381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8195733" cy="345069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4. Ptolemy: Earth is center of the universe</a:t>
            </a:r>
          </a:p>
          <a:p>
            <a:r>
              <a:rPr lang="en-US" dirty="0" smtClean="0"/>
              <a:t>5. </a:t>
            </a:r>
            <a:r>
              <a:rPr lang="en-US" b="1" u="sng" dirty="0" smtClean="0">
                <a:solidFill>
                  <a:srgbClr val="FF0000"/>
                </a:solidFill>
              </a:rPr>
              <a:t>UNIVERSE: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all the planets </a:t>
            </a:r>
            <a:r>
              <a:rPr lang="en-US" smtClean="0">
                <a:solidFill>
                  <a:srgbClr val="FF0000"/>
                </a:solidFill>
              </a:rPr>
              <a:t>and </a:t>
            </a:r>
            <a:r>
              <a:rPr lang="en-US" smtClean="0">
                <a:solidFill>
                  <a:srgbClr val="FF0000"/>
                </a:solidFill>
              </a:rPr>
              <a:t>stars </a:t>
            </a:r>
            <a:r>
              <a:rPr lang="en-US" dirty="0" smtClean="0">
                <a:solidFill>
                  <a:srgbClr val="FF0000"/>
                </a:solidFill>
              </a:rPr>
              <a:t>that exist in space. 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a. At the time: known 5 planets and the sun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b. Said they rotated around the Earth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c.  This theory lasted </a:t>
            </a:r>
            <a:r>
              <a:rPr lang="en-US" sz="3200" b="1" dirty="0" smtClean="0">
                <a:solidFill>
                  <a:schemeClr val="accent2"/>
                </a:solidFill>
              </a:rPr>
              <a:t>1,400 years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al\AppData\Local\Microsoft\Windows\Temporary Internet Files\Content.IE5\NW7LHBUZ\summer-sun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048000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2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A. Polish churchman</a:t>
            </a:r>
          </a:p>
          <a:p>
            <a:pPr lvl="1"/>
            <a:r>
              <a:rPr lang="en-US" sz="2800" b="1" dirty="0" smtClean="0"/>
              <a:t>1. He disagreed with Ptolemy</a:t>
            </a:r>
          </a:p>
          <a:p>
            <a:pPr lvl="1"/>
            <a:r>
              <a:rPr lang="en-US" sz="2800" b="1" dirty="0" smtClean="0"/>
              <a:t>2. In 1543, wrote book that said the SUN</a:t>
            </a:r>
          </a:p>
          <a:p>
            <a:pPr marL="301943" lvl="1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was the center of the universe. </a:t>
            </a:r>
          </a:p>
          <a:p>
            <a:pPr lvl="1"/>
            <a:r>
              <a:rPr lang="en-US" sz="2800" b="1" dirty="0" smtClean="0"/>
              <a:t>3. Sun up in East, Down in West</a:t>
            </a:r>
          </a:p>
          <a:p>
            <a:pPr lvl="1"/>
            <a:r>
              <a:rPr lang="en-US" sz="2800" b="1" dirty="0" smtClean="0"/>
              <a:t>4. Copernicus: Earth spun like a top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III. Nicolaus Copernicus</a:t>
            </a:r>
            <a:endParaRPr lang="en-US" b="1" dirty="0"/>
          </a:p>
        </p:txBody>
      </p:sp>
      <p:pic>
        <p:nvPicPr>
          <p:cNvPr id="6146" name="Picture 2" descr="C:\Users\hal\AppData\Local\Microsoft\Windows\Temporary Internet Files\Content.IE5\AHTHW6JT\PSM_V39_D156_Nikolaus_Copernicu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93" y="1219200"/>
            <a:ext cx="17337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al\AppData\Local\Microsoft\Windows\Temporary Internet Files\Content.IE5\NW7LHBUZ\gd-00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36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Reaction</a:t>
            </a:r>
          </a:p>
          <a:p>
            <a:pPr lvl="1"/>
            <a:r>
              <a:rPr lang="en-US" dirty="0" smtClean="0"/>
              <a:t>1. Many laughed at Copernicus</a:t>
            </a:r>
          </a:p>
          <a:p>
            <a:pPr lvl="1"/>
            <a:r>
              <a:rPr lang="en-US" dirty="0" smtClean="0"/>
              <a:t>2. “Things would fly off Earth”</a:t>
            </a:r>
          </a:p>
          <a:p>
            <a:pPr lvl="1"/>
            <a:r>
              <a:rPr lang="en-US" dirty="0" smtClean="0"/>
              <a:t>3. Later, Isaac Newton introduced idea of GRAVITY</a:t>
            </a:r>
          </a:p>
          <a:p>
            <a:pPr lvl="1"/>
            <a:r>
              <a:rPr lang="en-US" dirty="0" smtClean="0"/>
              <a:t>4. WHO PROVED THAT COPERNICUS WAS RIGHT?</a:t>
            </a:r>
          </a:p>
          <a:p>
            <a:pPr lvl="2"/>
            <a:r>
              <a:rPr lang="en-US" dirty="0" smtClean="0"/>
              <a:t>a) </a:t>
            </a:r>
            <a:r>
              <a:rPr lang="en-US" sz="3600" b="1" dirty="0" smtClean="0">
                <a:solidFill>
                  <a:srgbClr val="00B050"/>
                </a:solidFill>
              </a:rPr>
              <a:t>Johannes Kepler</a:t>
            </a:r>
          </a:p>
          <a:p>
            <a:pPr lvl="2"/>
            <a:r>
              <a:rPr lang="en-US" dirty="0" smtClean="0"/>
              <a:t>b) </a:t>
            </a:r>
            <a:r>
              <a:rPr lang="en-US" b="1" dirty="0" smtClean="0">
                <a:solidFill>
                  <a:srgbClr val="00B050"/>
                </a:solidFill>
              </a:rPr>
              <a:t>1600s, observed planet Mars, planets move around sun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hal\AppData\Local\Microsoft\Windows\Temporary Internet Files\Content.IE5\TO227DT2\220px-Johannes_Kepl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336800" cy="298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41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</TotalTime>
  <Words>325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Nicolaus Copernicus</vt:lpstr>
      <vt:lpstr>CONTENT OBJECTIVES:</vt:lpstr>
      <vt:lpstr>LANGUAGE OBJECTIVES:</vt:lpstr>
      <vt:lpstr>I. Thousands of years</vt:lpstr>
      <vt:lpstr>PowerPoint Presentation</vt:lpstr>
      <vt:lpstr>II. Some early theories</vt:lpstr>
      <vt:lpstr>PowerPoint Presentation</vt:lpstr>
      <vt:lpstr>III. Nicolaus Copernicus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Nicolaus Copernicus</dc:title>
  <dc:creator>Windows User</dc:creator>
  <cp:lastModifiedBy>Windows User</cp:lastModifiedBy>
  <cp:revision>12</cp:revision>
  <cp:lastPrinted>2019-11-20T18:02:29Z</cp:lastPrinted>
  <dcterms:created xsi:type="dcterms:W3CDTF">2019-11-20T17:36:55Z</dcterms:created>
  <dcterms:modified xsi:type="dcterms:W3CDTF">2019-11-22T13:01:23Z</dcterms:modified>
</cp:coreProperties>
</file>