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2"/>
  </p:handoutMasterIdLst>
  <p:sldIdLst>
    <p:sldId id="256" r:id="rId2"/>
    <p:sldId id="262" r:id="rId3"/>
    <p:sldId id="261" r:id="rId4"/>
    <p:sldId id="263" r:id="rId5"/>
    <p:sldId id="257" r:id="rId6"/>
    <p:sldId id="258" r:id="rId7"/>
    <p:sldId id="259" r:id="rId8"/>
    <p:sldId id="264" r:id="rId9"/>
    <p:sldId id="260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9A876A-37FC-4D94-B99A-2BE157B1D240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2C65C5-972E-4A60-AF8F-44121B860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72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B3C1F0F-E59E-4D22-8C2A-445B4EC9EB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1E974AF-4F10-4E31-8FA2-A9E04762007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1F0F-E59E-4D22-8C2A-445B4EC9EB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74AF-4F10-4E31-8FA2-A9E0476200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1F0F-E59E-4D22-8C2A-445B4EC9EB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74AF-4F10-4E31-8FA2-A9E0476200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1F0F-E59E-4D22-8C2A-445B4EC9EB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74AF-4F10-4E31-8FA2-A9E0476200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B3C1F0F-E59E-4D22-8C2A-445B4EC9EB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1E974AF-4F10-4E31-8FA2-A9E0476200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1F0F-E59E-4D22-8C2A-445B4EC9EB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74AF-4F10-4E31-8FA2-A9E0476200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1F0F-E59E-4D22-8C2A-445B4EC9EB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74AF-4F10-4E31-8FA2-A9E04762007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1F0F-E59E-4D22-8C2A-445B4EC9EB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74AF-4F10-4E31-8FA2-A9E04762007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1F0F-E59E-4D22-8C2A-445B4EC9EB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74AF-4F10-4E31-8FA2-A9E04762007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1F0F-E59E-4D22-8C2A-445B4EC9EB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74AF-4F10-4E31-8FA2-A9E0476200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1F0F-E59E-4D22-8C2A-445B4EC9EB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74AF-4F10-4E31-8FA2-A9E0476200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3C1F0F-E59E-4D22-8C2A-445B4EC9EB4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E974AF-4F10-4E31-8FA2-A9E04762007B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Protestant Ideas Spread to England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9055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Ms. Ha</a:t>
            </a:r>
          </a:p>
          <a:p>
            <a:r>
              <a:rPr lang="en-US" b="1" dirty="0" smtClean="0"/>
              <a:t>Reformation Day #3</a:t>
            </a:r>
            <a:endParaRPr lang="en-US" b="1" dirty="0"/>
          </a:p>
        </p:txBody>
      </p:sp>
      <p:pic>
        <p:nvPicPr>
          <p:cNvPr id="1026" name="Picture 2" descr="C:\Users\hal\AppData\Local\Microsoft\Windows\Temporary Internet Files\Content.IE5\ZKSTTE92\colors-of-englan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"/>
            <a:ext cx="275664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al\AppData\Local\Microsoft\Windows\Temporary Internet Files\Content.IE5\ZKSTTE92\Portrait_of_King_Henry_VIII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303"/>
            <a:ext cx="280416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197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5. Not all Protestants “happy”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a) </a:t>
            </a:r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</a:rPr>
              <a:t>PURITANS: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an English Protestant who wanted to purify</a:t>
            </a:r>
          </a:p>
          <a:p>
            <a:pPr marL="274320" lvl="1" indent="0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        the Anglican Church</a:t>
            </a:r>
          </a:p>
          <a:p>
            <a:pPr marL="274320" lvl="1" indent="0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b) In the 1600s, some Puritans left England and settled in North</a:t>
            </a:r>
          </a:p>
          <a:p>
            <a:pPr marL="274320" lvl="1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America </a:t>
            </a:r>
          </a:p>
          <a:p>
            <a:pPr marL="274320" lvl="1" indent="0"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endParaRPr lang="en-US" dirty="0"/>
          </a:p>
        </p:txBody>
      </p:sp>
      <p:pic>
        <p:nvPicPr>
          <p:cNvPr id="4099" name="Picture 3" descr="C:\Users\hal\AppData\Local\Microsoft\Windows\Temporary Internet Files\Content.IE5\AHTHW6JT\puritans2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76600"/>
            <a:ext cx="38100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677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 </a:t>
            </a:r>
            <a:r>
              <a:rPr lang="en-US" b="1" dirty="0" smtClean="0"/>
              <a:t>OBJECTIVES</a:t>
            </a:r>
            <a:r>
              <a:rPr lang="en-US" b="1" dirty="0" smtClean="0"/>
              <a:t>: </a:t>
            </a:r>
            <a:r>
              <a:rPr lang="en-US" dirty="0" smtClean="0"/>
              <a:t>(do not copy)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SWBAT: explain how the Reformation influenced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King Henry VIII. </a:t>
            </a:r>
          </a:p>
          <a:p>
            <a:pPr marL="0" indent="0">
              <a:buNone/>
            </a:pPr>
            <a:r>
              <a:rPr lang="en-US" dirty="0" smtClean="0"/>
              <a:t>    2. SWBAT: explain why King Henry VIII starte</a:t>
            </a:r>
            <a:r>
              <a:rPr lang="en-US" dirty="0" smtClean="0"/>
              <a:t>d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Anglican Church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3. SWBAT: explain why the King beheaded so many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dirty="0" smtClean="0"/>
              <a:t>of his wives.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391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LANGUAGE OBJECTIVES</a:t>
            </a:r>
            <a:r>
              <a:rPr lang="en-US" dirty="0" smtClean="0"/>
              <a:t>: (do not copy)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“I CAN” explain how the Reformation influenced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dirty="0" smtClean="0"/>
              <a:t>King VIII of England.</a:t>
            </a:r>
          </a:p>
          <a:p>
            <a:r>
              <a:rPr lang="en-US" dirty="0" smtClean="0"/>
              <a:t>2. “I CAN” explain why the King started the Anglican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Church. </a:t>
            </a:r>
          </a:p>
          <a:p>
            <a:pPr marL="0" indent="0">
              <a:buNone/>
            </a:pPr>
            <a:r>
              <a:rPr lang="en-US" dirty="0" smtClean="0"/>
              <a:t>3. “I CAN” identify the reasons why the King beheaded so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smtClean="0"/>
              <a:t> many of his wives.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 will be able to do this through discussion, note-taking,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foldable and primary resource readings.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6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KING HENRY VIII</a:t>
            </a:r>
            <a:endParaRPr lang="en-US" b="1" dirty="0"/>
          </a:p>
        </p:txBody>
      </p:sp>
      <p:pic>
        <p:nvPicPr>
          <p:cNvPr id="4" name="Content Placeholder 3" descr="C:\Users\hal\AppData\Local\Microsoft\Windows\Temporary Internet Files\Content.IE5\ZKSTTE92\Portrait_of_King_Henry_VIII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95400"/>
            <a:ext cx="3993572" cy="498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924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I. King Henry VIII</a:t>
            </a:r>
            <a:br>
              <a:rPr lang="en-US" b="1" dirty="0" smtClean="0"/>
            </a:br>
            <a:r>
              <a:rPr lang="en-US" b="1" dirty="0" smtClean="0"/>
              <a:t>                                         </a:t>
            </a:r>
            <a:r>
              <a:rPr lang="en-US" sz="2000" b="1" dirty="0" smtClean="0"/>
              <a:t>Clement VII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67218" cy="49377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A. Breaks with the Church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1. 1509: Married Catherine of Aragon</a:t>
            </a:r>
          </a:p>
          <a:p>
            <a:pPr lvl="2"/>
            <a:r>
              <a:rPr lang="en-US" sz="3200" dirty="0" smtClean="0"/>
              <a:t>a) Spanish Princess</a:t>
            </a:r>
          </a:p>
          <a:p>
            <a:pPr lvl="2"/>
            <a:r>
              <a:rPr lang="en-US" sz="3200" dirty="0" smtClean="0"/>
              <a:t>b) Had a daughter / 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“Mary” </a:t>
            </a:r>
            <a:r>
              <a:rPr lang="en-US" sz="3200" dirty="0" smtClean="0"/>
              <a:t>/ no male heirs</a:t>
            </a:r>
          </a:p>
          <a:p>
            <a:pPr lvl="2"/>
            <a:r>
              <a:rPr lang="en-US" sz="3200" dirty="0" smtClean="0"/>
              <a:t>c) Pope Clement VII would not issue </a:t>
            </a:r>
          </a:p>
          <a:p>
            <a:pPr marL="594360" lvl="2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annulment-Catholics said “no” to divorce</a:t>
            </a:r>
          </a:p>
          <a:p>
            <a:pPr lvl="2"/>
            <a:r>
              <a:rPr lang="en-US" sz="3200" dirty="0"/>
              <a:t>d</a:t>
            </a:r>
            <a:r>
              <a:rPr lang="en-US" sz="3200" dirty="0" smtClean="0"/>
              <a:t>) Catherine asked nephew, Holy Roman</a:t>
            </a:r>
          </a:p>
          <a:p>
            <a:pPr marL="594360" lvl="2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Emperor to stop Henry. </a:t>
            </a:r>
            <a:endParaRPr lang="en-US" sz="3200" dirty="0"/>
          </a:p>
        </p:txBody>
      </p:sp>
      <p:pic>
        <p:nvPicPr>
          <p:cNvPr id="2051" name="Picture 3" descr="C:\Users\hal\AppData\Local\Microsoft\Windows\Temporary Internet Files\Content.IE5\NW7LHBUZ\Hadrian_VI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280" y="152400"/>
            <a:ext cx="1619138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hal\AppData\Local\Microsoft\Windows\Temporary Internet Files\Content.IE5\TO227DT2\Catherine_arag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047445"/>
            <a:ext cx="1304418" cy="1712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359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7399" y="1066800"/>
            <a:ext cx="8229600" cy="493776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2. Henry had already secretly married Anne Boleyn</a:t>
            </a:r>
          </a:p>
          <a:p>
            <a:pPr lvl="1"/>
            <a:r>
              <a:rPr lang="en-US" sz="2800" b="1" dirty="0" smtClean="0"/>
              <a:t>a) How to divorce Catherine?</a:t>
            </a:r>
          </a:p>
          <a:p>
            <a:pPr lvl="1"/>
            <a:r>
              <a:rPr lang="en-US" sz="2800" b="1" dirty="0" smtClean="0"/>
              <a:t>b) Henry VIII appointed a new archbishop of</a:t>
            </a:r>
          </a:p>
          <a:p>
            <a:pPr marL="274320" lvl="1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 Canterbury</a:t>
            </a:r>
          </a:p>
          <a:p>
            <a:pPr lvl="1"/>
            <a:r>
              <a:rPr lang="en-US" sz="2800" b="1" dirty="0" smtClean="0"/>
              <a:t>c) </a:t>
            </a:r>
            <a:r>
              <a:rPr lang="en-US" sz="2800" b="1" u="sng" dirty="0" smtClean="0">
                <a:solidFill>
                  <a:schemeClr val="bg2">
                    <a:lumMod val="50000"/>
                  </a:schemeClr>
                </a:solidFill>
              </a:rPr>
              <a:t>Archbishop</a:t>
            </a:r>
            <a:r>
              <a:rPr lang="en-US" sz="2800" b="1" dirty="0" smtClean="0"/>
              <a:t>: top religious </a:t>
            </a:r>
          </a:p>
          <a:p>
            <a:pPr marL="274320" lvl="1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leader in a Church province</a:t>
            </a:r>
          </a:p>
          <a:p>
            <a:pPr lvl="1"/>
            <a:r>
              <a:rPr lang="en-US" sz="2800" b="1" dirty="0" smtClean="0"/>
              <a:t>d) New Archbishop: marriage to </a:t>
            </a:r>
          </a:p>
          <a:p>
            <a:pPr marL="274320" lvl="1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 Catherine “not legal”</a:t>
            </a:r>
            <a:endParaRPr lang="en-US" sz="2800" b="1" dirty="0"/>
          </a:p>
        </p:txBody>
      </p:sp>
      <p:pic>
        <p:nvPicPr>
          <p:cNvPr id="4" name="Picture 4" descr="C:\Users\hal\AppData\Local\Microsoft\Windows\Temporary Internet Files\Content.IE5\TO227DT2\Catherine_arag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352800"/>
            <a:ext cx="2185344" cy="2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539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3. In 1534, Parliament (England’s government)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made king head of Church of England</a:t>
            </a:r>
          </a:p>
          <a:p>
            <a:pPr lvl="1"/>
            <a:r>
              <a:rPr lang="en-US" b="1" dirty="0" smtClean="0"/>
              <a:t>a) New Church: 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Anglican Church</a:t>
            </a:r>
          </a:p>
          <a:p>
            <a:pPr lvl="1"/>
            <a:r>
              <a:rPr lang="en-US" b="1" dirty="0" smtClean="0"/>
              <a:t>b) Established by Henry VIII</a:t>
            </a:r>
          </a:p>
          <a:p>
            <a:pPr lvl="1"/>
            <a:r>
              <a:rPr lang="en-US" b="1" dirty="0" smtClean="0"/>
              <a:t>c)  Henry and Anne had a daughter named </a:t>
            </a:r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Elizabeth</a:t>
            </a:r>
          </a:p>
          <a:p>
            <a:pPr lvl="1"/>
            <a:r>
              <a:rPr lang="en-US" b="1" dirty="0" smtClean="0"/>
              <a:t>d) Henry had Anne beheaded- no boy- now remarry</a:t>
            </a:r>
          </a:p>
          <a:p>
            <a:pPr lvl="1"/>
            <a:r>
              <a:rPr lang="en-US" b="1" dirty="0" smtClean="0"/>
              <a:t>e) Married Jane Seymour: boy “Edward” </a:t>
            </a:r>
          </a:p>
          <a:p>
            <a:pPr lvl="1"/>
            <a:r>
              <a:rPr lang="en-US" b="1" dirty="0" smtClean="0"/>
              <a:t>f) Edward would only rule six years: died</a:t>
            </a:r>
          </a:p>
          <a:p>
            <a:pPr lvl="1"/>
            <a:r>
              <a:rPr lang="en-US" b="1" dirty="0" smtClean="0"/>
              <a:t>g) Mary (daughter of Catherine)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en-US" b="1" dirty="0" smtClean="0"/>
              <a:t>Queen / returns </a:t>
            </a:r>
          </a:p>
          <a:p>
            <a:pPr marL="274320" lvl="1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Church of England to Catholicism. </a:t>
            </a:r>
          </a:p>
        </p:txBody>
      </p:sp>
    </p:spTree>
    <p:extLst>
      <p:ext uri="{BB962C8B-B14F-4D97-AF65-F5344CB8AC3E}">
        <p14:creationId xmlns:p14="http://schemas.microsoft.com/office/powerpoint/2010/main" val="1583748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Queen Elizabeth 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 descr="C:\Users\hal\AppData\Local\Microsoft\Windows\Temporary Internet Files\Content.IE5\AHTHW6JT\ElizabethI16thcAfterLucasdeHeereRoyalBoroughofWindsorandMaidenheadCivicCollection[1]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838200"/>
            <a:ext cx="4010025" cy="570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222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4. To strengthen her position, married the Catholic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King of Spain, Philip II.</a:t>
            </a:r>
          </a:p>
          <a:p>
            <a:pPr lvl="1"/>
            <a:r>
              <a:rPr lang="en-US" sz="2800" dirty="0" smtClean="0"/>
              <a:t>a) English Protestants hated Elizabeth</a:t>
            </a:r>
          </a:p>
          <a:p>
            <a:pPr lvl="1"/>
            <a:r>
              <a:rPr lang="en-US" sz="2800" dirty="0" smtClean="0"/>
              <a:t>b) Queen Mary died in 1558.</a:t>
            </a:r>
          </a:p>
          <a:p>
            <a:pPr lvl="1"/>
            <a:r>
              <a:rPr lang="en-US" sz="2800" dirty="0" smtClean="0"/>
              <a:t>c)  Half-sister, Elizabeth I would become Queen</a:t>
            </a:r>
          </a:p>
          <a:p>
            <a:pPr lvl="1"/>
            <a:r>
              <a:rPr lang="en-US" sz="2800" dirty="0" smtClean="0"/>
              <a:t>d) Try to join Catholics and Anglican Church</a:t>
            </a:r>
          </a:p>
          <a:p>
            <a:pPr lvl="1"/>
            <a:r>
              <a:rPr lang="en-US" sz="2800" dirty="0" smtClean="0"/>
              <a:t>e) King/Queen would head Anglican Church</a:t>
            </a:r>
          </a:p>
          <a:p>
            <a:pPr lvl="1"/>
            <a:r>
              <a:rPr lang="en-US" sz="2800" dirty="0"/>
              <a:t> </a:t>
            </a:r>
            <a:r>
              <a:rPr lang="en-US" sz="2800" dirty="0" smtClean="0"/>
              <a:t>f) Anglican bishops run day-to-day church business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9978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63</TotalTime>
  <Words>467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Protestant Ideas Spread to England</vt:lpstr>
      <vt:lpstr>CONTENT OBJECTIVES: (do not copy)</vt:lpstr>
      <vt:lpstr>LANGUAGE OBJECTIVES: (do not copy)</vt:lpstr>
      <vt:lpstr>KING HENRY VIII</vt:lpstr>
      <vt:lpstr>I. King Henry VIII                                          Clement VII</vt:lpstr>
      <vt:lpstr>PowerPoint Presentation</vt:lpstr>
      <vt:lpstr>PowerPoint Presentation</vt:lpstr>
      <vt:lpstr>Queen Elizabeth I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Protestant Ideas Spread to England</dc:title>
  <dc:creator>Windows User</dc:creator>
  <cp:lastModifiedBy>Windows User</cp:lastModifiedBy>
  <cp:revision>12</cp:revision>
  <cp:lastPrinted>2019-11-07T11:20:33Z</cp:lastPrinted>
  <dcterms:created xsi:type="dcterms:W3CDTF">2019-11-05T20:17:35Z</dcterms:created>
  <dcterms:modified xsi:type="dcterms:W3CDTF">2019-11-07T11:46:21Z</dcterms:modified>
</cp:coreProperties>
</file>