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5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431BAD-FD41-495D-8C89-0996F67D5C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5A1612-B0F2-4830-A948-D3554AA3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692122-6609-44E9-BCE6-A1B20DCC429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EE5419-49F0-4CD0-B28B-72E914FC5E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SCIENTIFIC REVOLUTION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Ms. Ha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hal\AppData\Local\Microsoft\Windows\Temporary Internet Files\Content.IE5\ZKSTTE92\ScientificMethod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509869" cy="26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al\AppData\Local\Microsoft\Windows\Temporary Internet Files\Content.IE5\AHTHW6JT\scientist_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24" y="533400"/>
            <a:ext cx="351782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the scientific method</a:t>
            </a:r>
            <a:endParaRPr lang="en-US" dirty="0"/>
          </a:p>
        </p:txBody>
      </p:sp>
      <p:pic>
        <p:nvPicPr>
          <p:cNvPr id="7171" name="Picture 3" descr="C:\Users\hal\AppData\Local\Microsoft\Windows\Temporary Internet Files\Content.IE5\TO227DT2\The_Scientific_Metho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56622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5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SWBAT: </a:t>
            </a:r>
            <a:r>
              <a:rPr lang="en-US" b="1" dirty="0" smtClean="0"/>
              <a:t>explain how scientists gathered their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information before the 1500s.</a:t>
            </a:r>
          </a:p>
          <a:p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SWBAT: </a:t>
            </a:r>
            <a:r>
              <a:rPr lang="en-US" b="1" dirty="0" smtClean="0"/>
              <a:t>explain how the Scientific Method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revolutionized the scientific field.</a:t>
            </a:r>
            <a:endParaRPr lang="en-US" b="1" dirty="0"/>
          </a:p>
        </p:txBody>
      </p:sp>
      <p:pic>
        <p:nvPicPr>
          <p:cNvPr id="8194" name="Picture 2" descr="C:\Users\hal\AppData\Local\Microsoft\Windows\Temporary Internet Files\Content.IE5\AHTHW6JT\mm8_kids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09" y="4381500"/>
            <a:ext cx="3371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3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“I CAN” </a:t>
            </a:r>
            <a:r>
              <a:rPr lang="en-US" b="1" dirty="0" smtClean="0"/>
              <a:t>explain how scientists gathered </a:t>
            </a:r>
          </a:p>
          <a:p>
            <a:pPr marL="0" indent="0">
              <a:buNone/>
            </a:pPr>
            <a:r>
              <a:rPr lang="en-US" b="1" dirty="0" smtClean="0"/>
              <a:t>         knowledge before the 1500s by taking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notes.</a:t>
            </a:r>
          </a:p>
          <a:p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“I CAN” </a:t>
            </a:r>
            <a:r>
              <a:rPr lang="en-US" b="1" dirty="0" smtClean="0"/>
              <a:t>explain how the Scientific Method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revolutionized the  scientific field by taking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notes, reading a primary resource and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examining a scientific experiment. </a:t>
            </a:r>
            <a:endParaRPr lang="en-US" b="1" dirty="0"/>
          </a:p>
        </p:txBody>
      </p:sp>
      <p:pic>
        <p:nvPicPr>
          <p:cNvPr id="9218" name="Picture 2" descr="C:\Users\hal\AppData\Local\Microsoft\Windows\Temporary Internet Files\Content.IE5\TO227DT2\AP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314"/>
            <a:ext cx="298638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4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Development of modern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A. Before 1500, how did scientists know what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was true or false?</a:t>
            </a:r>
          </a:p>
          <a:p>
            <a:pPr lvl="1"/>
            <a:r>
              <a:rPr lang="en-US" b="1" dirty="0" smtClean="0"/>
              <a:t>1. Research the Bible</a:t>
            </a:r>
          </a:p>
          <a:p>
            <a:pPr lvl="1"/>
            <a:r>
              <a:rPr lang="en-US" b="1" dirty="0" smtClean="0"/>
              <a:t>2. Read about Greek and Roman writers</a:t>
            </a:r>
          </a:p>
          <a:p>
            <a:pPr lvl="1"/>
            <a:r>
              <a:rPr lang="en-US" b="1" dirty="0" smtClean="0"/>
              <a:t>3.</a:t>
            </a:r>
            <a:r>
              <a:rPr lang="en-US" b="1" dirty="0" smtClean="0">
                <a:solidFill>
                  <a:srgbClr val="FF0000"/>
                </a:solidFill>
              </a:rPr>
              <a:t> Aristotle </a:t>
            </a:r>
            <a:r>
              <a:rPr lang="en-US" b="1" dirty="0" smtClean="0"/>
              <a:t>(philosopher) very well respected</a:t>
            </a:r>
            <a:endParaRPr lang="en-US" b="1" dirty="0"/>
          </a:p>
        </p:txBody>
      </p:sp>
      <p:pic>
        <p:nvPicPr>
          <p:cNvPr id="2050" name="Picture 2" descr="C:\Users\hal\AppData\Local\Microsoft\Windows\Temporary Internet Files\Content.IE5\AHTHW6JT\bib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724400"/>
            <a:ext cx="2667000" cy="18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l\AppData\Local\Microsoft\Windows\Temporary Internet Files\Content.IE5\ZKSTTE92\aris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22865"/>
            <a:ext cx="2109221" cy="23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62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B. Word </a:t>
            </a:r>
            <a:r>
              <a:rPr lang="en-US" b="1" dirty="0" smtClean="0">
                <a:solidFill>
                  <a:srgbClr val="FF0000"/>
                </a:solidFill>
              </a:rPr>
              <a:t>“science” </a:t>
            </a:r>
          </a:p>
          <a:p>
            <a:pPr lvl="1"/>
            <a:r>
              <a:rPr lang="en-US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Latin word: </a:t>
            </a:r>
            <a:r>
              <a:rPr lang="en-US" b="1" dirty="0" smtClean="0">
                <a:solidFill>
                  <a:srgbClr val="0070C0"/>
                </a:solidFill>
              </a:rPr>
              <a:t>“to know”</a:t>
            </a:r>
          </a:p>
          <a:p>
            <a:pPr lvl="1"/>
            <a:r>
              <a:rPr lang="en-US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Science: </a:t>
            </a:r>
            <a:r>
              <a:rPr lang="en-US" b="1" dirty="0" smtClean="0">
                <a:solidFill>
                  <a:srgbClr val="0070C0"/>
                </a:solidFill>
              </a:rPr>
              <a:t>way to find out the truth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hal\AppData\Local\Microsoft\Windows\Temporary Internet Files\Content.IE5\ZKSTTE92\science_scientificmethod_ques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94" y="3505200"/>
            <a:ext cx="47910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1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C. </a:t>
            </a:r>
            <a:r>
              <a:rPr lang="en-US" b="1" u="sng" dirty="0" smtClean="0">
                <a:solidFill>
                  <a:srgbClr val="FF0000"/>
                </a:solidFill>
              </a:rPr>
              <a:t>SCIENTIFIC METHOD</a:t>
            </a:r>
          </a:p>
          <a:p>
            <a:r>
              <a:rPr lang="en-US" b="1" dirty="0" smtClean="0"/>
              <a:t>1. </a:t>
            </a:r>
            <a:r>
              <a:rPr lang="en-US" b="1" dirty="0" smtClean="0">
                <a:solidFill>
                  <a:srgbClr val="0070C0"/>
                </a:solidFill>
              </a:rPr>
              <a:t>A set of steps to follow to reach a true end</a:t>
            </a:r>
          </a:p>
          <a:p>
            <a:pPr lvl="1"/>
            <a:r>
              <a:rPr lang="en-US" b="1" dirty="0" smtClean="0"/>
              <a:t>a) </a:t>
            </a:r>
            <a:r>
              <a:rPr lang="en-US" b="1" u="sng" dirty="0" smtClean="0">
                <a:solidFill>
                  <a:srgbClr val="FF0000"/>
                </a:solidFill>
              </a:rPr>
              <a:t>METHOD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way of doing something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b) </a:t>
            </a:r>
            <a:r>
              <a:rPr lang="en-US" b="1" u="sng" dirty="0" smtClean="0">
                <a:solidFill>
                  <a:srgbClr val="FF0000"/>
                </a:solidFill>
              </a:rPr>
              <a:t>EXPERIMENT: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heart of scientific method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hal\AppData\Local\Microsoft\Windows\Temporary Internet Files\Content.IE5\AHTHW6JT\Flask_gir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76" y="3733800"/>
            <a:ext cx="205054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6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The experiment, or test, gives an answer</a:t>
            </a:r>
          </a:p>
          <a:p>
            <a:r>
              <a:rPr lang="en-US" b="1" dirty="0" smtClean="0"/>
              <a:t>3. Leonardo da Vinci: “born of experiment, the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mother of certainty.” 1500’s / new idea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3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D. Five steps of the Scientific Method</a:t>
            </a:r>
          </a:p>
          <a:p>
            <a:pPr lvl="1"/>
            <a:r>
              <a:rPr lang="en-US" b="1" dirty="0" smtClean="0"/>
              <a:t>1. Created by Francis Bacon</a:t>
            </a:r>
          </a:p>
          <a:p>
            <a:pPr lvl="1"/>
            <a:r>
              <a:rPr lang="en-US" b="1" dirty="0" smtClean="0"/>
              <a:t>2. 1620s: Englishman</a:t>
            </a:r>
            <a:endParaRPr lang="en-US" b="1" dirty="0"/>
          </a:p>
        </p:txBody>
      </p:sp>
      <p:pic>
        <p:nvPicPr>
          <p:cNvPr id="5122" name="Picture 2" descr="C:\Users\hal\AppData\Local\Microsoft\Windows\Temporary Internet Files\Content.IE5\AHTHW6JT\8397560519_394185f0fe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89" y="2209800"/>
            <a:ext cx="3642360" cy="43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\AppData\Local\Microsoft\Windows\Temporary Internet Files\Content.IE5\ZKSTTE92\Great-Britain-Flag-great-britain-13511748-1920-12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936630" cy="246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0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Scientific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A. Five Steps</a:t>
            </a:r>
          </a:p>
          <a:p>
            <a:pPr lvl="1"/>
            <a:r>
              <a:rPr lang="en-US" b="1" dirty="0" smtClean="0"/>
              <a:t>1. Ask a question</a:t>
            </a:r>
          </a:p>
          <a:p>
            <a:pPr lvl="1"/>
            <a:r>
              <a:rPr lang="en-US" b="1" dirty="0" smtClean="0"/>
              <a:t>2. Scientist makes a guess on what is already 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known= </a:t>
            </a:r>
            <a:r>
              <a:rPr lang="en-US" b="1" dirty="0" smtClean="0">
                <a:solidFill>
                  <a:srgbClr val="FF0000"/>
                </a:solidFill>
              </a:rPr>
              <a:t>hypothesis</a:t>
            </a:r>
          </a:p>
          <a:p>
            <a:pPr lvl="1"/>
            <a:r>
              <a:rPr lang="en-US" b="1" dirty="0" smtClean="0"/>
              <a:t>3. Experiment is performed</a:t>
            </a:r>
          </a:p>
          <a:p>
            <a:pPr lvl="1"/>
            <a:r>
              <a:rPr lang="en-US" b="1" dirty="0" smtClean="0"/>
              <a:t>4. Observation and notetaking</a:t>
            </a:r>
          </a:p>
          <a:p>
            <a:pPr lvl="1"/>
            <a:r>
              <a:rPr lang="en-US" b="1" dirty="0" smtClean="0"/>
              <a:t>5. Scientist draws a </a:t>
            </a:r>
            <a:r>
              <a:rPr lang="en-US" b="1" dirty="0" smtClean="0">
                <a:solidFill>
                  <a:srgbClr val="FF0000"/>
                </a:solidFill>
              </a:rPr>
              <a:t>conclusion=answer, </a:t>
            </a:r>
            <a:r>
              <a:rPr lang="en-US" b="1" dirty="0" smtClean="0"/>
              <a:t>from notes</a:t>
            </a:r>
            <a:endParaRPr lang="en-US" b="1" dirty="0"/>
          </a:p>
        </p:txBody>
      </p:sp>
      <p:pic>
        <p:nvPicPr>
          <p:cNvPr id="6146" name="Picture 2" descr="C:\Users\hal\AppData\Local\Microsoft\Windows\Temporary Internet Files\Content.IE5\ZKSTTE92\2176641185_9f0107b9e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241361" cy="29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al\AppData\Local\Microsoft\Windows\Temporary Internet Files\Content.IE5\AHTHW6JT\Footsteps_icon3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7067">
            <a:off x="5563554" y="2389280"/>
            <a:ext cx="1111663" cy="11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al\AppData\Local\Microsoft\Windows\Temporary Internet Files\Content.IE5\AHTHW6JT\Footsteps_icon3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7067">
            <a:off x="4736240" y="2728741"/>
            <a:ext cx="1111663" cy="11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66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</TotalTime>
  <Words>297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SCIENTIFIC REVOLUTION</vt:lpstr>
      <vt:lpstr>CONTENT OBJECTIVES:</vt:lpstr>
      <vt:lpstr>LANGUAGE OBJECTIVES:</vt:lpstr>
      <vt:lpstr>I. Development of modern science</vt:lpstr>
      <vt:lpstr>PowerPoint Presentation</vt:lpstr>
      <vt:lpstr>PowerPoint Presentation</vt:lpstr>
      <vt:lpstr>PowerPoint Presentation</vt:lpstr>
      <vt:lpstr>PowerPoint Presentation</vt:lpstr>
      <vt:lpstr>II. Scientific Method </vt:lpstr>
      <vt:lpstr>Steps to the scientific method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REVOLUTION</dc:title>
  <dc:creator>Windows User</dc:creator>
  <cp:lastModifiedBy>Windows User</cp:lastModifiedBy>
  <cp:revision>23</cp:revision>
  <cp:lastPrinted>2019-11-18T18:54:36Z</cp:lastPrinted>
  <dcterms:created xsi:type="dcterms:W3CDTF">2019-11-18T15:34:16Z</dcterms:created>
  <dcterms:modified xsi:type="dcterms:W3CDTF">2019-11-18T20:32:14Z</dcterms:modified>
</cp:coreProperties>
</file>