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D65E7B-0AC9-40FD-9849-B5FDE95B88E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034633-8E5A-4E2A-955C-CE9FD1D7C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5A2824-A6C2-4250-A3D5-F5E4BC66D09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D6E660-801F-447B-B74B-5DE05F957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Mongol Empire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Ms. Ha</a:t>
            </a:r>
          </a:p>
          <a:p>
            <a:r>
              <a:rPr lang="en-US" b="1" dirty="0" smtClean="0"/>
              <a:t>Chapter 12</a:t>
            </a:r>
          </a:p>
          <a:p>
            <a:r>
              <a:rPr lang="en-US" b="1" dirty="0" smtClean="0"/>
              <a:t>Section 3</a:t>
            </a:r>
            <a:endParaRPr lang="en-US" b="1" dirty="0"/>
          </a:p>
        </p:txBody>
      </p:sp>
      <p:pic>
        <p:nvPicPr>
          <p:cNvPr id="1026" name="Picture 2" descr="C:\Users\hal\AppData\Local\Microsoft\Windows\Temporary Internet Files\Content.IE5\PLDPLDNE\250px-Kublai_Kh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75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8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Marco Polo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A. Worked for Kublai Khan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Spoke several languages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Traveled silk road with father &amp; uncle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17 years he worked for him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Left China in 1292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5. Book written of his travels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6. Fascinating tails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hal\AppData\Local\Microsoft\Windows\Temporary Internet Files\Content.IE5\10Z1IMOP\Polo-Sha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264664" cy="24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IV. Mongol Empire Declines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A. Kublai Khan died in 1294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Rulers after squabbled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Chinese rebellions broke out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Chinese wanted to get rid of Mongols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Mongol rule failed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. Mongols had also failed to take over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Japan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hal\AppData\Local\Microsoft\Windows\Temporary Internet Files\Content.IE5\WVLRU37E\kokeshi-dolls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2715439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l\AppData\Local\Microsoft\Windows\Temporary Internet Files\Content.IE5\10Z1IMOP\732px-Dragon_from_Chinese_Dragon_Banner_Red_Vers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032" flipH="1">
            <a:off x="7565900" y="158120"/>
            <a:ext cx="13085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16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Kublai Khan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A. Grandson of Genghis Khan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1. In power in 1260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2. Empire split into four regions</a:t>
            </a:r>
          </a:p>
          <a:p>
            <a:pPr marL="365760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or khanates</a:t>
            </a:r>
          </a:p>
          <a:p>
            <a:pPr lvl="2"/>
            <a:r>
              <a:rPr lang="en-US" sz="2800" b="1" dirty="0" smtClean="0">
                <a:solidFill>
                  <a:schemeClr val="tx1"/>
                </a:solidFill>
              </a:rPr>
              <a:t>a) Central Asia</a:t>
            </a:r>
          </a:p>
          <a:p>
            <a:pPr lvl="2"/>
            <a:r>
              <a:rPr lang="en-US" sz="2800" b="1" dirty="0" smtClean="0">
                <a:solidFill>
                  <a:schemeClr val="tx1"/>
                </a:solidFill>
              </a:rPr>
              <a:t>b) Persia</a:t>
            </a:r>
          </a:p>
          <a:p>
            <a:pPr lvl="2"/>
            <a:r>
              <a:rPr lang="en-US" sz="2800" b="1" dirty="0" smtClean="0">
                <a:solidFill>
                  <a:schemeClr val="tx1"/>
                </a:solidFill>
              </a:rPr>
              <a:t>c) Russia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hal\AppData\Local\Microsoft\Windows\Temporary Internet Files\Content.IE5\PLDPLDNE\Persia_600a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631915" cy="20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al\AppData\Local\Microsoft\Windows\Temporary Internet Files\Content.IE5\10Z1IMOP\220px-Chengzong_of_Yuan_Chin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82" y="990600"/>
            <a:ext cx="1727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6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Kublai Khan: expand his khanate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a) Already had Mongolia, Korea, Tibet, and</a:t>
            </a:r>
          </a:p>
          <a:p>
            <a:pPr marL="36576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northern China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b) GOAL: conquer all of CHINA (Genghis</a:t>
            </a:r>
          </a:p>
          <a:p>
            <a:pPr marL="36576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 Khan’s wish)</a:t>
            </a:r>
          </a:p>
          <a:p>
            <a:pPr marL="36576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al\AppData\Local\Microsoft\Windows\Temporary Internet Files\Content.IE5\WVLRU37E\2293239853_ddd6bc4ef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81000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4. China fought hard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a) Never had a foreigner rule whole country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) Kublai Khan won &amp; did control it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c) Yuan (</a:t>
            </a:r>
            <a:r>
              <a:rPr lang="en-US" b="1" dirty="0" err="1" smtClean="0">
                <a:solidFill>
                  <a:schemeClr val="tx1"/>
                </a:solidFill>
              </a:rPr>
              <a:t>yoo.AHN</a:t>
            </a:r>
            <a:r>
              <a:rPr lang="en-US" b="1" dirty="0" smtClean="0">
                <a:solidFill>
                  <a:schemeClr val="tx1"/>
                </a:solidFill>
              </a:rPr>
              <a:t>) Dynasty was started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hal\AppData\Local\Microsoft\Windows\Temporary Internet Files\Content.IE5\WVLRU37E\winner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514600" cy="20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PLDPLDNE\award_ribbon_blue_1st_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570">
            <a:off x="7223649" y="402537"/>
            <a:ext cx="1360357" cy="19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l\AppData\Local\Microsoft\Windows\Temporary Internet Files\Content.IE5\PLDPLDNE\d7wcynx-9970397a-509f-4e4d-b932-95e2a5288d0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116"/>
            <a:ext cx="789567" cy="19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5. Success of the Yuan Dynasty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a) Kublai Khan united China- 1x =300 years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b) Mongol control left China open to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foreign contacts and trade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c) Mongols tolerated Chinese culture and 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made few changes to government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hal\AppData\Local\Microsoft\Windows\Temporary Internet Files\Content.IE5\WVLRU37E\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0516"/>
            <a:ext cx="3189514" cy="20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al\AppData\Local\Microsoft\Windows\Temporary Internet Files\Content.IE5\10Z1IMOP\TzeenieWheenie-red-green-OK-not-OK-Icons-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11" y="1219200"/>
            <a:ext cx="1488445" cy="14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53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II. Mongol Rule in China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A. Chinese/Mongols- little in common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Mongols kept separate identity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No Chinese allowed high in government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Felt no loyalty would be given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Mongols or foreigners took those jobs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al\AppData\Local\Microsoft\Windows\Temporary Internet Files\Content.IE5\10Z1IMOP\identity-issues-mulatto-onyx-trut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06" y="3425274"/>
            <a:ext cx="13188" cy="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al\AppData\Local\Microsoft\Windows\Temporary Internet Files\Content.IE5\PLDPLDNE\Identit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8" y="228600"/>
            <a:ext cx="88248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al\AppData\Local\Microsoft\Windows\Temporary Internet Files\Content.IE5\WVLRU37E\R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1150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1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B. Kublai Khan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Able leader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Viewed as one of best from Chinese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Why? Unification of China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New capital at Beijing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5. Not from Mongolia / make mark as 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emperor of China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147" name="Picture 3" descr="C:\Users\hal\AppData\Local\Microsoft\Windows\Temporary Internet Files\Content.IE5\PLDPLDNE\Yesu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6005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7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C. Foreign trade increased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Traders: transported Chinese silk &amp; 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    porcelain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Valued in Europe and western Asia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Traveled over Silk Road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hal\AppData\Local\Microsoft\Windows\Temporary Internet Files\Content.IE5\PLDPLDNE\1200px-Vincennes_soft_porcelain_1749_17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375404"/>
            <a:ext cx="3059723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al\AppData\Local\Microsoft\Windows\Temporary Internet Files\Content.IE5\10Z1IMOP\Sunrise-Camel-carav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26786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al\AppData\Local\Microsoft\Windows\Temporary Internet Files\Content.IE5\PLDPLDNE\Italian_silk_furnishing_fabric,_late_17th-early_18th_century,_lampas_weav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762000"/>
            <a:ext cx="1649848" cy="21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1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D. Traders carried Chinese inventions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1. Printing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2. Gun Powder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3. Compass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4. Paper Currency</a:t>
            </a: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5. Playing Cards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hal\AppData\Local\Microsoft\Windows\Temporary Internet Files\Content.IE5\10Z1IMOP\Mamluk_kanjifah_ca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047619" cy="20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l\AppData\Local\Microsoft\Windows\Temporary Internet Files\Content.IE5\WVLRU37E\Chinese_rocke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l\AppData\Local\Microsoft\Windows\Temporary Internet Files\Content.IE5\WVLRU37E\red-compas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66821"/>
            <a:ext cx="1752600" cy="11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391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Mongol Empire</vt:lpstr>
      <vt:lpstr>I. Kublai Khan</vt:lpstr>
      <vt:lpstr>PowerPoint Presentation</vt:lpstr>
      <vt:lpstr>PowerPoint Presentation</vt:lpstr>
      <vt:lpstr>PowerPoint Presentation</vt:lpstr>
      <vt:lpstr>II. Mongol Rule in China</vt:lpstr>
      <vt:lpstr>PowerPoint Presentation</vt:lpstr>
      <vt:lpstr>PowerPoint Presentation</vt:lpstr>
      <vt:lpstr>PowerPoint Presentation</vt:lpstr>
      <vt:lpstr>III. Marco Polo</vt:lpstr>
      <vt:lpstr>IV. Mongol Empire Declines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 Empire</dc:title>
  <dc:creator>Windows User</dc:creator>
  <cp:lastModifiedBy>Windows User</cp:lastModifiedBy>
  <cp:revision>13</cp:revision>
  <cp:lastPrinted>2019-10-09T21:05:52Z</cp:lastPrinted>
  <dcterms:created xsi:type="dcterms:W3CDTF">2019-10-09T20:12:30Z</dcterms:created>
  <dcterms:modified xsi:type="dcterms:W3CDTF">2019-10-09T21:07:13Z</dcterms:modified>
</cp:coreProperties>
</file>