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27BE68-1762-495E-9A12-6B920DC4CB3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FA030A-A931-4B50-BBBF-BC273C273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32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60DC-3824-4AE7-BC52-31961EC8A83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E43-1762-41A2-A80C-5087D1A86E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60DC-3824-4AE7-BC52-31961EC8A83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E43-1762-41A2-A80C-5087D1A86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60DC-3824-4AE7-BC52-31961EC8A83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E43-1762-41A2-A80C-5087D1A86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60DC-3824-4AE7-BC52-31961EC8A83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E43-1762-41A2-A80C-5087D1A86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60DC-3824-4AE7-BC52-31961EC8A83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E43-1762-41A2-A80C-5087D1A86E9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60DC-3824-4AE7-BC52-31961EC8A83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E43-1762-41A2-A80C-5087D1A86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60DC-3824-4AE7-BC52-31961EC8A83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E43-1762-41A2-A80C-5087D1A86E9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60DC-3824-4AE7-BC52-31961EC8A83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E43-1762-41A2-A80C-5087D1A86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60DC-3824-4AE7-BC52-31961EC8A83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E43-1762-41A2-A80C-5087D1A86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60DC-3824-4AE7-BC52-31961EC8A83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E43-1762-41A2-A80C-5087D1A86E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60DC-3824-4AE7-BC52-31961EC8A83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E43-1762-41A2-A80C-5087D1A86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46260DC-3824-4AE7-BC52-31961EC8A83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A946E43-1762-41A2-A80C-5087D1A86E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Feudal Power </a:t>
            </a:r>
            <a:br>
              <a:rPr lang="en-US" b="1" dirty="0" smtClean="0"/>
            </a:br>
            <a:r>
              <a:rPr lang="en-US" b="1" dirty="0" smtClean="0"/>
              <a:t>in Japan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Ms. Ha</a:t>
            </a:r>
            <a:endParaRPr lang="en-US" b="1" dirty="0"/>
          </a:p>
        </p:txBody>
      </p:sp>
      <p:pic>
        <p:nvPicPr>
          <p:cNvPr id="1026" name="Picture 2" descr="C:\Users\hal\AppData\Local\Microsoft\Windows\Temporary Internet Files\Content.IE5\S5TSRCHO\1024px-Matsue_Cast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4668520" cy="337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3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I. Japan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A. Geography</a:t>
            </a:r>
          </a:p>
          <a:p>
            <a:pPr lvl="1"/>
            <a:r>
              <a:rPr lang="en-US" sz="2400" b="1" dirty="0" smtClean="0"/>
              <a:t>1. 150 miles from land</a:t>
            </a:r>
          </a:p>
          <a:p>
            <a:pPr lvl="1"/>
            <a:r>
              <a:rPr lang="en-US" sz="2400" b="1" dirty="0" smtClean="0"/>
              <a:t>2. 500 miles East of China</a:t>
            </a:r>
          </a:p>
          <a:p>
            <a:pPr lvl="1"/>
            <a:r>
              <a:rPr lang="en-US" sz="2400" b="1" dirty="0"/>
              <a:t>3</a:t>
            </a:r>
            <a:r>
              <a:rPr lang="en-US" sz="2400" b="1" dirty="0" smtClean="0"/>
              <a:t>. Islands: 4,000 </a:t>
            </a:r>
          </a:p>
          <a:p>
            <a:pPr lvl="1"/>
            <a:r>
              <a:rPr lang="en-US" sz="2400" b="1" dirty="0" smtClean="0"/>
              <a:t>4. Four main islands</a:t>
            </a:r>
            <a:endParaRPr lang="en-US" sz="2400" b="1" dirty="0"/>
          </a:p>
        </p:txBody>
      </p:sp>
      <p:pic>
        <p:nvPicPr>
          <p:cNvPr id="2051" name="Picture 3" descr="C:\Users\hal\AppData\Local\Microsoft\Windows\Temporary Internet Files\Content.IE5\10Z1IMOP\800px-China-Manchukuo-map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4825"/>
            <a:ext cx="5193323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8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B. Area</a:t>
            </a:r>
          </a:p>
          <a:p>
            <a:r>
              <a:rPr lang="en-US" b="1" dirty="0" smtClean="0"/>
              <a:t>1. Mild climate</a:t>
            </a:r>
          </a:p>
          <a:p>
            <a:r>
              <a:rPr lang="en-US" b="1" dirty="0" smtClean="0"/>
              <a:t>2. Plenty of rainfall</a:t>
            </a:r>
          </a:p>
          <a:p>
            <a:r>
              <a:rPr lang="en-US" b="1" dirty="0" smtClean="0"/>
              <a:t>3. Mountainous (12% used for farming</a:t>
            </a:r>
            <a:r>
              <a:rPr lang="en-US" dirty="0" smtClean="0"/>
              <a:t>)</a:t>
            </a:r>
          </a:p>
        </p:txBody>
      </p:sp>
      <p:pic>
        <p:nvPicPr>
          <p:cNvPr id="4098" name="Picture 2" descr="C:\Users\hal\AppData\Local\Microsoft\Windows\Temporary Internet Files\Content.IE5\10Z1IMOP\14773a5937a66d-2.-Children-under-umbrel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191000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al\AppData\Local\Microsoft\Windows\Temporary Internet Files\Content.IE5\S5TSRCHO\419px-Nuvola_weather_heavy_rain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1437867"/>
            <a:ext cx="2071688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al\AppData\Local\Microsoft\Windows\Temporary Internet Files\Content.IE5\PLDPLDNE\sunshine_sun_0515-1011-0603-2828_SMU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9194"/>
            <a:ext cx="2600068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4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II. Early 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A. Japan not unified</a:t>
            </a:r>
          </a:p>
          <a:p>
            <a:pPr lvl="1"/>
            <a:r>
              <a:rPr lang="en-US" sz="2800" b="1" dirty="0" smtClean="0"/>
              <a:t>1. Hundreds of clans</a:t>
            </a:r>
          </a:p>
          <a:p>
            <a:pPr lvl="1"/>
            <a:r>
              <a:rPr lang="en-US" sz="2800" b="1" dirty="0" smtClean="0"/>
              <a:t>2. Shinto: “way of Gods” / earliest religion</a:t>
            </a:r>
          </a:p>
          <a:p>
            <a:pPr marL="274320" lvl="1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a) Respect forces of nature</a:t>
            </a:r>
          </a:p>
          <a:p>
            <a:pPr marL="274320" lvl="1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b) Worship ancestors</a:t>
            </a:r>
          </a:p>
          <a:p>
            <a:pPr marL="274320" lvl="1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c) </a:t>
            </a:r>
            <a:r>
              <a:rPr lang="en-US" sz="2800" b="1" i="1" dirty="0" smtClean="0"/>
              <a:t>Kami: </a:t>
            </a:r>
            <a:r>
              <a:rPr lang="en-US" sz="2800" b="1" dirty="0" smtClean="0"/>
              <a:t>divine spirits that were in nature</a:t>
            </a:r>
            <a:endParaRPr lang="en-US" sz="2800" b="1" dirty="0"/>
          </a:p>
        </p:txBody>
      </p:sp>
      <p:pic>
        <p:nvPicPr>
          <p:cNvPr id="3074" name="Picture 2" descr="C:\Users\hal\AppData\Local\Microsoft\Windows\Temporary Internet Files\Content.IE5\WVLRU37E\arbre_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0"/>
            <a:ext cx="1262701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al\AppData\Local\Microsoft\Windows\Temporary Internet Files\Content.IE5\WVLRU37E\arbre_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1262701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00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B. Influenced by Chinese ideas and customs</a:t>
            </a:r>
          </a:p>
          <a:p>
            <a:pPr lvl="1"/>
            <a:r>
              <a:rPr lang="en-US" sz="2800" b="1" dirty="0" smtClean="0"/>
              <a:t>1. Adopted Buddhism</a:t>
            </a:r>
          </a:p>
          <a:p>
            <a:pPr lvl="1"/>
            <a:r>
              <a:rPr lang="en-US" sz="2800" b="1" dirty="0" smtClean="0"/>
              <a:t>2. Adopted Chinese system of writing</a:t>
            </a:r>
          </a:p>
          <a:p>
            <a:pPr lvl="1"/>
            <a:r>
              <a:rPr lang="en-US" sz="2800" b="1" dirty="0" smtClean="0"/>
              <a:t>3. Everyday life</a:t>
            </a:r>
          </a:p>
          <a:p>
            <a:pPr lvl="2"/>
            <a:r>
              <a:rPr lang="en-US" sz="2800" b="1" dirty="0" smtClean="0"/>
              <a:t>a) Cooking</a:t>
            </a:r>
          </a:p>
          <a:p>
            <a:pPr lvl="2"/>
            <a:r>
              <a:rPr lang="en-US" sz="2800" b="1" dirty="0" smtClean="0"/>
              <a:t>b) Gardening</a:t>
            </a:r>
          </a:p>
          <a:p>
            <a:pPr lvl="2"/>
            <a:r>
              <a:rPr lang="en-US" sz="2800" b="1" dirty="0" smtClean="0"/>
              <a:t>c) Drinking Tea</a:t>
            </a:r>
          </a:p>
          <a:p>
            <a:pPr lvl="2"/>
            <a:r>
              <a:rPr lang="en-US" sz="2800" b="1" dirty="0" smtClean="0"/>
              <a:t>d) Hair styles</a:t>
            </a:r>
          </a:p>
          <a:p>
            <a:pPr marL="548640" lvl="2" indent="0">
              <a:buNone/>
            </a:pPr>
            <a:endParaRPr lang="en-US" dirty="0"/>
          </a:p>
        </p:txBody>
      </p:sp>
      <p:pic>
        <p:nvPicPr>
          <p:cNvPr id="5122" name="Picture 2" descr="C:\Users\hal\AppData\Local\Microsoft\Windows\Temporary Internet Files\Content.IE5\10Z1IMOP\Japanese_Garden_by_sloneck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4765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09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778" cy="4876800"/>
          </a:xfrm>
        </p:spPr>
        <p:txBody>
          <a:bodyPr>
            <a:normAutofit/>
          </a:bodyPr>
          <a:lstStyle/>
          <a:p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r>
              <a:rPr lang="en-US" b="1" dirty="0" smtClean="0"/>
              <a:t>C. Mid- 11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</a:p>
          <a:p>
            <a:pPr lvl="1"/>
            <a:r>
              <a:rPr lang="en-US" sz="2400" b="1" dirty="0" smtClean="0"/>
              <a:t>1. Large landowners set up private armies</a:t>
            </a:r>
          </a:p>
          <a:p>
            <a:pPr lvl="1"/>
            <a:r>
              <a:rPr lang="en-US" sz="2400" b="1" dirty="0" smtClean="0"/>
              <a:t>2. Constant war of land control </a:t>
            </a:r>
          </a:p>
          <a:p>
            <a:pPr lvl="1"/>
            <a:r>
              <a:rPr lang="en-US" sz="2400" b="1" dirty="0" smtClean="0"/>
              <a:t>3. </a:t>
            </a:r>
            <a:r>
              <a:rPr lang="en-US" sz="2400" b="1" dirty="0" err="1" smtClean="0"/>
              <a:t>Samuri</a:t>
            </a:r>
            <a:r>
              <a:rPr lang="en-US" sz="2400" b="1" dirty="0" smtClean="0"/>
              <a:t> Warriors</a:t>
            </a:r>
          </a:p>
          <a:p>
            <a:pPr lvl="2"/>
            <a:r>
              <a:rPr lang="en-US" sz="2400" b="1" dirty="0" smtClean="0"/>
              <a:t>a) Bodyguard of loyal warriors to lords</a:t>
            </a:r>
          </a:p>
          <a:p>
            <a:pPr lvl="2"/>
            <a:r>
              <a:rPr lang="en-US" sz="2400" b="1" dirty="0" smtClean="0"/>
              <a:t>b) Samurai means “one who serves”</a:t>
            </a:r>
          </a:p>
          <a:p>
            <a:pPr lvl="2"/>
            <a:r>
              <a:rPr lang="en-US" sz="2400" b="1" dirty="0" smtClean="0"/>
              <a:t>c) Code of Behavior: Bushido (</a:t>
            </a:r>
            <a:r>
              <a:rPr lang="en-US" sz="2400" b="1" dirty="0" err="1" smtClean="0"/>
              <a:t>BUSH.ih.DOH</a:t>
            </a:r>
            <a:r>
              <a:rPr lang="en-US" sz="2400" b="1" dirty="0" smtClean="0"/>
              <a:t>)</a:t>
            </a:r>
          </a:p>
          <a:p>
            <a:pPr lvl="2"/>
            <a:r>
              <a:rPr lang="en-US" sz="2400" b="1" dirty="0" smtClean="0"/>
              <a:t>d) </a:t>
            </a:r>
            <a:r>
              <a:rPr lang="en-US" b="1" dirty="0" smtClean="0"/>
              <a:t>Courage / reverence for gods / fair / generous / die with honor</a:t>
            </a:r>
            <a:endParaRPr lang="en-US" b="1" dirty="0"/>
          </a:p>
        </p:txBody>
      </p:sp>
      <p:pic>
        <p:nvPicPr>
          <p:cNvPr id="6150" name="Picture 6" descr="C:\Users\hal\AppData\Local\Microsoft\Windows\Temporary Internet Files\Content.IE5\WVLRU37E\Samurai_who_wore_ouyoro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9378"/>
            <a:ext cx="1715337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9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SAMURAI</a:t>
            </a:r>
            <a:endParaRPr lang="en-US" dirty="0"/>
          </a:p>
        </p:txBody>
      </p:sp>
      <p:pic>
        <p:nvPicPr>
          <p:cNvPr id="4" name="Picture 3" descr="C:\Users\hal\AppData\Local\Microsoft\Windows\Temporary Internet Files\Content.IE5\10Z1IMOP\Armored_Samurai_with_Jin-Haor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4038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al\AppData\Local\Microsoft\Windows\Temporary Internet Files\Content.IE5\S5TSRCHO\Samurai_hand_colored_c1890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89324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0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Kamakura </a:t>
            </a:r>
            <a:r>
              <a:rPr lang="en-US" dirty="0" err="1" smtClean="0"/>
              <a:t>Shogunate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A. Late 1100’s, two clans fought</a:t>
            </a:r>
          </a:p>
          <a:p>
            <a:pPr lvl="1"/>
            <a:r>
              <a:rPr lang="en-US" b="1" dirty="0" smtClean="0"/>
              <a:t>1. Winner: Minamoto leader named </a:t>
            </a:r>
            <a:r>
              <a:rPr lang="en-US" b="1" dirty="0" err="1" smtClean="0"/>
              <a:t>Yoritomo</a:t>
            </a:r>
            <a:endParaRPr lang="en-US" b="1" dirty="0" smtClean="0"/>
          </a:p>
          <a:p>
            <a:pPr lvl="1"/>
            <a:r>
              <a:rPr lang="en-US" b="1" dirty="0" smtClean="0"/>
              <a:t>2. Title: SHOGUN “supreme general of the emperor's army”</a:t>
            </a:r>
          </a:p>
          <a:p>
            <a:pPr lvl="1"/>
            <a:r>
              <a:rPr lang="en-US" b="1" dirty="0" smtClean="0"/>
              <a:t>3. “Military Dictator”</a:t>
            </a:r>
          </a:p>
          <a:p>
            <a:pPr lvl="1"/>
            <a:r>
              <a:rPr lang="en-US" b="1" dirty="0" smtClean="0"/>
              <a:t>4. Japanese victory over Mongols under Kublai Khan</a:t>
            </a:r>
          </a:p>
          <a:p>
            <a:pPr lvl="2"/>
            <a:r>
              <a:rPr lang="en-US" b="1" dirty="0" smtClean="0"/>
              <a:t>a) Fought them off in 1274 &amp; 1281</a:t>
            </a:r>
          </a:p>
          <a:p>
            <a:pPr lvl="2"/>
            <a:r>
              <a:rPr lang="en-US" b="1" dirty="0" smtClean="0"/>
              <a:t>b) Loyal samurai were not paid $, bitter</a:t>
            </a:r>
          </a:p>
          <a:p>
            <a:pPr lvl="2"/>
            <a:r>
              <a:rPr lang="en-US" b="1" dirty="0" smtClean="0"/>
              <a:t>c) Samurai aligned with local lords</a:t>
            </a:r>
          </a:p>
          <a:p>
            <a:pPr lvl="2"/>
            <a:r>
              <a:rPr lang="en-US" b="1" dirty="0" smtClean="0"/>
              <a:t>d) Local lords fought hard over land</a:t>
            </a:r>
            <a:endParaRPr lang="en-US" b="1" dirty="0"/>
          </a:p>
        </p:txBody>
      </p:sp>
      <p:pic>
        <p:nvPicPr>
          <p:cNvPr id="7170" name="Picture 2" descr="C:\Users\hal\AppData\Local\Microsoft\Windows\Temporary Internet Files\Content.IE5\WVLRU37E\793px-MinamotoYoritom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274" y="685800"/>
            <a:ext cx="212437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674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</TotalTime>
  <Words>265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Feudal Power  in Japan</vt:lpstr>
      <vt:lpstr>    I. Japan</vt:lpstr>
      <vt:lpstr>PowerPoint Presentation</vt:lpstr>
      <vt:lpstr>II. Early History</vt:lpstr>
      <vt:lpstr>PowerPoint Presentation</vt:lpstr>
      <vt:lpstr>PowerPoint Presentation</vt:lpstr>
      <vt:lpstr>      SAMURAI</vt:lpstr>
      <vt:lpstr>III. Kamakura Shogunate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Feudal Power  in Japan</dc:title>
  <dc:creator>Windows User</dc:creator>
  <cp:lastModifiedBy>Windows User</cp:lastModifiedBy>
  <cp:revision>9</cp:revision>
  <cp:lastPrinted>2019-10-11T18:34:35Z</cp:lastPrinted>
  <dcterms:created xsi:type="dcterms:W3CDTF">2019-10-11T18:00:26Z</dcterms:created>
  <dcterms:modified xsi:type="dcterms:W3CDTF">2019-10-11T18:56:38Z</dcterms:modified>
</cp:coreProperties>
</file>