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1B01BA-BA16-4020-BF9F-1B26E630E984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932D82-C405-42C1-9D07-EE5A413C2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49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D0C89EA-E15B-4448-A0BA-6A3B64D1F2A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6EB2A01-0D48-47CD-A9FE-7AA562F53309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89EA-E15B-4448-A0BA-6A3B64D1F2A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2A01-0D48-47CD-A9FE-7AA562F533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89EA-E15B-4448-A0BA-6A3B64D1F2A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2A01-0D48-47CD-A9FE-7AA562F533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89EA-E15B-4448-A0BA-6A3B64D1F2A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2A01-0D48-47CD-A9FE-7AA562F533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89EA-E15B-4448-A0BA-6A3B64D1F2A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2A01-0D48-47CD-A9FE-7AA562F533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89EA-E15B-4448-A0BA-6A3B64D1F2A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2A01-0D48-47CD-A9FE-7AA562F5330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89EA-E15B-4448-A0BA-6A3B64D1F2A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2A01-0D48-47CD-A9FE-7AA562F533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89EA-E15B-4448-A0BA-6A3B64D1F2A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2A01-0D48-47CD-A9FE-7AA562F533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89EA-E15B-4448-A0BA-6A3B64D1F2A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2A01-0D48-47CD-A9FE-7AA562F533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89EA-E15B-4448-A0BA-6A3B64D1F2A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2A01-0D48-47CD-A9FE-7AA562F53309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89EA-E15B-4448-A0BA-6A3B64D1F2A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2A01-0D48-47CD-A9FE-7AA562F533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D0C89EA-E15B-4448-A0BA-6A3B64D1F2A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6EB2A01-0D48-47CD-A9FE-7AA562F533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Chinese Dynasties</a:t>
            </a:r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Ms. Ha</a:t>
            </a:r>
          </a:p>
          <a:p>
            <a:r>
              <a:rPr lang="en-US" sz="2400" b="1" dirty="0" smtClean="0"/>
              <a:t>China</a:t>
            </a:r>
          </a:p>
          <a:p>
            <a:r>
              <a:rPr lang="en-US" sz="2400" b="1" dirty="0" smtClean="0"/>
              <a:t>Day #2</a:t>
            </a:r>
            <a:endParaRPr lang="en-US" sz="2400" b="1" dirty="0"/>
          </a:p>
        </p:txBody>
      </p:sp>
      <p:pic>
        <p:nvPicPr>
          <p:cNvPr id="1026" name="Picture 2" descr="C:\Users\hal\AppData\Local\Microsoft\Windows\Temporary Internet Files\Content.IE5\10Z1IMOP\446px-Chinese_Ming_Dynasty_Empress_Xiaodua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72" y="226423"/>
            <a:ext cx="2362200" cy="317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al\AppData\Local\Microsoft\Windows\Temporary Internet Files\Content.IE5\WVLRU37E\1200px-18_century_Qing_China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321254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628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Content Objective: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SWBAT: trace the earliest dynasties that helped China flourish as it grew.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LANGUAGE OBJECTIVE: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“I can” explain how the earliest dynasties contributed to how China flourished for 2,000 years by listening, writing and discussing our notes today.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923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I. China’s First Dynasty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A. Xia (Shah) 2000-1500 BC</a:t>
            </a:r>
          </a:p>
          <a:p>
            <a:pPr lvl="1"/>
            <a:r>
              <a:rPr lang="en-US" sz="3200" b="1" dirty="0" smtClean="0"/>
              <a:t>1. Little known</a:t>
            </a:r>
          </a:p>
          <a:p>
            <a:pPr lvl="1"/>
            <a:r>
              <a:rPr lang="en-US" sz="3200" b="1" dirty="0" smtClean="0"/>
              <a:t>2. Overthrown in 1500 BC</a:t>
            </a:r>
          </a:p>
          <a:p>
            <a:pPr marL="365760" lvl="1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59575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b="1" dirty="0" smtClean="0"/>
              <a:t>B. Shang Dynasty came to</a:t>
            </a:r>
          </a:p>
          <a:p>
            <a:pPr marL="6858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     power</a:t>
            </a:r>
          </a:p>
          <a:p>
            <a:pPr lvl="1"/>
            <a:r>
              <a:rPr lang="en-US" sz="3200" b="1" dirty="0" smtClean="0"/>
              <a:t>1. Artists</a:t>
            </a:r>
          </a:p>
          <a:p>
            <a:pPr lvl="1"/>
            <a:r>
              <a:rPr lang="en-US" sz="3200" b="1" dirty="0" smtClean="0"/>
              <a:t>a) Beautiful figures</a:t>
            </a:r>
          </a:p>
          <a:p>
            <a:pPr lvl="1"/>
            <a:r>
              <a:rPr lang="en-US" sz="3200" b="1" dirty="0" smtClean="0"/>
              <a:t>b) Religious objects</a:t>
            </a:r>
          </a:p>
          <a:p>
            <a:pPr lvl="1"/>
            <a:r>
              <a:rPr lang="en-US" sz="3200" b="1" dirty="0" smtClean="0"/>
              <a:t>c) Weapons from </a:t>
            </a:r>
          </a:p>
          <a:p>
            <a:pPr marL="365760" lvl="1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     bronze</a:t>
            </a:r>
            <a:endParaRPr lang="en-US" sz="3200" b="1" dirty="0"/>
          </a:p>
        </p:txBody>
      </p:sp>
      <p:pic>
        <p:nvPicPr>
          <p:cNvPr id="3074" name="Picture 2" descr="C:\Users\hal\AppData\Local\Microsoft\Windows\Temporary Internet Files\Content.IE5\S5TSRCHO\artist-ease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26" y="800753"/>
            <a:ext cx="3048000" cy="156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al\AppData\Local\Microsoft\Windows\Temporary Internet Files\Content.IE5\10Z1IMOP\art_material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00753"/>
            <a:ext cx="1789279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hal\AppData\Local\Microsoft\Windows\Temporary Internet Files\Content.IE5\WVLRU37E\Iron_sword_and_two_bronze_swords,_Warring_States_Period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95800"/>
            <a:ext cx="2819579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2192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2. Two great inventions:</a:t>
            </a:r>
          </a:p>
          <a:p>
            <a:pPr lvl="1"/>
            <a:r>
              <a:rPr lang="en-US" sz="2400" b="1" dirty="0" smtClean="0"/>
              <a:t>a) </a:t>
            </a:r>
            <a:r>
              <a:rPr lang="en-US" sz="2400" b="1" dirty="0" smtClean="0">
                <a:solidFill>
                  <a:srgbClr val="C00000"/>
                </a:solidFill>
              </a:rPr>
              <a:t>Potter’s Wheel</a:t>
            </a:r>
            <a:r>
              <a:rPr lang="en-US" sz="2400" b="1" dirty="0" smtClean="0"/>
              <a:t>: shaped clay into </a:t>
            </a:r>
          </a:p>
          <a:p>
            <a:pPr marL="365760" lvl="1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                           useful objects</a:t>
            </a:r>
          </a:p>
          <a:p>
            <a:pPr lvl="1"/>
            <a:r>
              <a:rPr lang="en-US" sz="2400" b="1" dirty="0" smtClean="0"/>
              <a:t>b) </a:t>
            </a:r>
            <a:r>
              <a:rPr lang="en-US" sz="2400" b="1" dirty="0" smtClean="0">
                <a:solidFill>
                  <a:srgbClr val="C00000"/>
                </a:solidFill>
              </a:rPr>
              <a:t>Characters for writing</a:t>
            </a:r>
            <a:r>
              <a:rPr lang="en-US" sz="2400" b="1" dirty="0" smtClean="0"/>
              <a:t>: developed here</a:t>
            </a:r>
            <a:endParaRPr lang="en-US" sz="2400" b="1" dirty="0"/>
          </a:p>
        </p:txBody>
      </p:sp>
      <p:pic>
        <p:nvPicPr>
          <p:cNvPr id="2050" name="Picture 2" descr="C:\Users\hal\AppData\Local\Microsoft\Windows\Temporary Internet Files\Content.IE5\10Z1IMOP\Working_on_pottery_whee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91000"/>
            <a:ext cx="378602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al\AppData\Local\Microsoft\Windows\Temporary Internet Files\Content.IE5\PLDPLDNE\Hanzi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-15240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8111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3. Shang dynasties: cruel rulers</a:t>
            </a:r>
          </a:p>
          <a:p>
            <a:r>
              <a:rPr lang="en-US" sz="2800" b="1" dirty="0" smtClean="0"/>
              <a:t>4. </a:t>
            </a:r>
            <a:r>
              <a:rPr lang="en-US" sz="2800" b="1" smtClean="0"/>
              <a:t>Human + </a:t>
            </a:r>
            <a:r>
              <a:rPr lang="en-US" sz="2800" b="1" dirty="0" smtClean="0"/>
              <a:t>animal sacrifices</a:t>
            </a:r>
          </a:p>
          <a:p>
            <a:r>
              <a:rPr lang="en-US" sz="2800" b="1" dirty="0" smtClean="0"/>
              <a:t>5. Used cruel games &amp; torture to</a:t>
            </a:r>
          </a:p>
          <a:p>
            <a:pPr marL="68580" indent="0"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   amuse </a:t>
            </a:r>
          </a:p>
          <a:p>
            <a:r>
              <a:rPr lang="en-US" sz="2800" b="1" dirty="0" smtClean="0"/>
              <a:t>6. Driven out after several hundred</a:t>
            </a:r>
          </a:p>
          <a:p>
            <a:pPr marL="68580" indent="0"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   years</a:t>
            </a:r>
            <a:endParaRPr lang="en-US" sz="2800" b="1" dirty="0"/>
          </a:p>
        </p:txBody>
      </p:sp>
      <p:pic>
        <p:nvPicPr>
          <p:cNvPr id="4098" name="Picture 2" descr="C:\Users\hal\AppData\Local\Microsoft\Windows\Temporary Internet Files\Content.IE5\WVLRU37E\Lion_in_masai_mar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al\AppData\Local\Microsoft\Windows\Temporary Internet Files\Content.IE5\PLDPLDNE\smiley_angry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9530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2828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II. Zhou (</a:t>
            </a:r>
            <a:r>
              <a:rPr lang="en-US" b="1" dirty="0" err="1" smtClean="0"/>
              <a:t>jah</a:t>
            </a:r>
            <a:r>
              <a:rPr lang="en-US" b="1" dirty="0" smtClean="0"/>
              <a:t>) in western China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A. New dynasty</a:t>
            </a:r>
          </a:p>
          <a:p>
            <a:pPr lvl="1"/>
            <a:r>
              <a:rPr lang="en-US" sz="3200" b="1" dirty="0" smtClean="0"/>
              <a:t>1. </a:t>
            </a:r>
            <a:r>
              <a:rPr lang="en-US" sz="3200" b="1" dirty="0" smtClean="0">
                <a:solidFill>
                  <a:srgbClr val="C00000"/>
                </a:solidFill>
              </a:rPr>
              <a:t>Duke Fa</a:t>
            </a:r>
            <a:r>
              <a:rPr lang="en-US" sz="3200" b="1" dirty="0" smtClean="0"/>
              <a:t>: famous fighter</a:t>
            </a:r>
          </a:p>
          <a:p>
            <a:pPr lvl="1"/>
            <a:r>
              <a:rPr lang="en-US" sz="3200" b="1" dirty="0" smtClean="0"/>
              <a:t>2. He drove out the </a:t>
            </a:r>
            <a:r>
              <a:rPr lang="en-US" sz="3200" b="1" dirty="0" err="1" smtClean="0"/>
              <a:t>Shung</a:t>
            </a:r>
            <a:endParaRPr lang="en-US" sz="3200" b="1" dirty="0" smtClean="0"/>
          </a:p>
          <a:p>
            <a:pPr lvl="1"/>
            <a:r>
              <a:rPr lang="en-US" sz="3200" b="1" dirty="0" smtClean="0"/>
              <a:t>3. Took the name: </a:t>
            </a:r>
            <a:r>
              <a:rPr lang="en-US" sz="3200" b="1" dirty="0" smtClean="0">
                <a:solidFill>
                  <a:srgbClr val="C00000"/>
                </a:solidFill>
              </a:rPr>
              <a:t>Wu Wang</a:t>
            </a:r>
          </a:p>
          <a:p>
            <a:pPr lvl="1"/>
            <a:r>
              <a:rPr lang="en-US" sz="3200" b="1" dirty="0" smtClean="0"/>
              <a:t>4. FIRST: </a:t>
            </a:r>
            <a:r>
              <a:rPr lang="en-US" sz="3200" b="1" u="sng" dirty="0" smtClean="0"/>
              <a:t>Warrior King</a:t>
            </a:r>
            <a:r>
              <a:rPr lang="en-US" sz="3200" b="1" dirty="0" smtClean="0"/>
              <a:t>  1100 BC</a:t>
            </a:r>
          </a:p>
          <a:p>
            <a:pPr marL="365760" lvl="1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2324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B. Zhou Dynasty</a:t>
            </a:r>
          </a:p>
          <a:p>
            <a:pPr lvl="1"/>
            <a:r>
              <a:rPr lang="en-US" sz="2400" b="1" dirty="0" smtClean="0"/>
              <a:t>1. LONGEST in Chinese history</a:t>
            </a:r>
          </a:p>
          <a:p>
            <a:pPr lvl="1"/>
            <a:r>
              <a:rPr lang="en-US" sz="2400" b="1" dirty="0" smtClean="0"/>
              <a:t>2. Lasted from 1100 BC to around 256 BC</a:t>
            </a:r>
          </a:p>
          <a:p>
            <a:pPr lvl="1"/>
            <a:r>
              <a:rPr lang="en-US" sz="2400" b="1" dirty="0" smtClean="0"/>
              <a:t>3. Size of China expanded</a:t>
            </a:r>
          </a:p>
          <a:p>
            <a:pPr lvl="1"/>
            <a:r>
              <a:rPr lang="en-US" sz="2400" b="1" dirty="0" smtClean="0"/>
              <a:t>4. From Seacoast in East to Chang River </a:t>
            </a:r>
          </a:p>
          <a:p>
            <a:pPr marL="365760" lvl="1" indent="0">
              <a:buNone/>
            </a:pPr>
            <a:r>
              <a:rPr lang="en-US" sz="2400" b="1" dirty="0" smtClean="0"/>
              <a:t>       Valley in South</a:t>
            </a:r>
            <a:endParaRPr lang="en-US" sz="2400" b="1" dirty="0"/>
          </a:p>
        </p:txBody>
      </p:sp>
      <p:pic>
        <p:nvPicPr>
          <p:cNvPr id="5122" name="Picture 2" descr="C:\Users\hal\AppData\Local\Microsoft\Windows\Temporary Internet Files\Content.IE5\10Z1IMOP\1024px-Ritual_food_container,_Western_Zhou_Dynasty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24400"/>
            <a:ext cx="1930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al\AppData\Local\Microsoft\Windows\Temporary Internet Files\Content.IE5\PLDPLDNE\Emperor_Wu_of_Che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914400"/>
            <a:ext cx="2108200" cy="232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96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C. Problem: Zhou were strong warriors </a:t>
            </a:r>
          </a:p>
          <a:p>
            <a:pPr marL="6858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but weak rulers</a:t>
            </a:r>
          </a:p>
          <a:p>
            <a:pPr lvl="1"/>
            <a:r>
              <a:rPr lang="en-US" b="1" dirty="0" smtClean="0"/>
              <a:t>1. Feudal System developed</a:t>
            </a:r>
          </a:p>
          <a:p>
            <a:pPr lvl="1"/>
            <a:r>
              <a:rPr lang="en-US" b="1" dirty="0" smtClean="0"/>
              <a:t>2. (Used in Europe 1,000 years later)</a:t>
            </a:r>
          </a:p>
          <a:p>
            <a:pPr lvl="1"/>
            <a:r>
              <a:rPr lang="en-US" b="1" dirty="0" smtClean="0"/>
              <a:t>3. Small kingdom given to friends + trusted</a:t>
            </a:r>
          </a:p>
          <a:p>
            <a:pPr marL="365760" lvl="1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military leaders</a:t>
            </a:r>
          </a:p>
          <a:p>
            <a:pPr lvl="1"/>
            <a:r>
              <a:rPr lang="en-US" b="1" dirty="0" smtClean="0"/>
              <a:t>4. Nobles, owed allegiance to ruler</a:t>
            </a:r>
          </a:p>
          <a:p>
            <a:pPr lvl="1"/>
            <a:r>
              <a:rPr lang="en-US" b="1" dirty="0" smtClean="0"/>
              <a:t>5. Life revolved around war, prep for war</a:t>
            </a:r>
            <a:endParaRPr lang="en-US" b="1" dirty="0"/>
          </a:p>
        </p:txBody>
      </p:sp>
      <p:pic>
        <p:nvPicPr>
          <p:cNvPr id="6149" name="Picture 5" descr="C:\Users\hal\AppData\Local\Microsoft\Windows\Temporary Internet Files\Content.IE5\S5TSRCHO\120318-54-History-Medieval-Middle-Ages-Feudalism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3400"/>
            <a:ext cx="1896291" cy="162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24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226</TotalTime>
  <Words>300</Words>
  <Application>Microsoft Office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Austin</vt:lpstr>
      <vt:lpstr>Chinese Dynasties</vt:lpstr>
      <vt:lpstr>Content Objective:</vt:lpstr>
      <vt:lpstr>I. China’s First Dynasty</vt:lpstr>
      <vt:lpstr>PowerPoint Presentation</vt:lpstr>
      <vt:lpstr>PowerPoint Presentation</vt:lpstr>
      <vt:lpstr>PowerPoint Presentation</vt:lpstr>
      <vt:lpstr>II. Zhou (jah) in western China</vt:lpstr>
      <vt:lpstr>PowerPoint Presentation</vt:lpstr>
      <vt:lpstr>PowerPoint Presentation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Chinese Dynasties</dc:title>
  <dc:creator>Windows User</dc:creator>
  <cp:lastModifiedBy>Windows User</cp:lastModifiedBy>
  <cp:revision>9</cp:revision>
  <cp:lastPrinted>2019-10-07T12:44:37Z</cp:lastPrinted>
  <dcterms:created xsi:type="dcterms:W3CDTF">2019-10-04T15:46:09Z</dcterms:created>
  <dcterms:modified xsi:type="dcterms:W3CDTF">2019-10-07T14:49:51Z</dcterms:modified>
</cp:coreProperties>
</file>