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A77ACE2-9737-4C1B-AA27-A9F1C006EEE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8EF078C-1909-4A11-BBB9-BB50B876D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07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E84A4-946C-43F4-8155-8833AEB0F00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4DA2-DE1A-42D2-B993-A59C4ACED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E84A4-946C-43F4-8155-8833AEB0F00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4DA2-DE1A-42D2-B993-A59C4ACED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E84A4-946C-43F4-8155-8833AEB0F00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4DA2-DE1A-42D2-B993-A59C4ACED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E84A4-946C-43F4-8155-8833AEB0F00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4DA2-DE1A-42D2-B993-A59C4ACED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E84A4-946C-43F4-8155-8833AEB0F00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4DA2-DE1A-42D2-B993-A59C4ACED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E84A4-946C-43F4-8155-8833AEB0F00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4DA2-DE1A-42D2-B993-A59C4ACED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E84A4-946C-43F4-8155-8833AEB0F00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4DA2-DE1A-42D2-B993-A59C4ACED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E84A4-946C-43F4-8155-8833AEB0F00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4DA2-DE1A-42D2-B993-A59C4ACED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E84A4-946C-43F4-8155-8833AEB0F00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4DA2-DE1A-42D2-B993-A59C4ACED1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E84A4-946C-43F4-8155-8833AEB0F00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D4DA2-DE1A-42D2-B993-A59C4ACED1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E84A4-946C-43F4-8155-8833AEB0F005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6D4DA2-DE1A-42D2-B993-A59C4ACED16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66D4DA2-DE1A-42D2-B993-A59C4ACED16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D4E84A4-946C-43F4-8155-8833AEB0F005}" type="datetimeFigureOut">
              <a:rPr lang="en-US" smtClean="0"/>
              <a:t>9/25/2019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Islam</a:t>
            </a:r>
            <a:br>
              <a:rPr lang="en-US" b="1" dirty="0" smtClean="0"/>
            </a:br>
            <a:r>
              <a:rPr lang="en-US" b="1" dirty="0" smtClean="0"/>
              <a:t>Women </a:t>
            </a:r>
            <a:br>
              <a:rPr lang="en-US" b="1" dirty="0" smtClean="0"/>
            </a:br>
            <a:r>
              <a:rPr lang="en-US" b="1" dirty="0" smtClean="0"/>
              <a:t>&amp; Trade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Ms. Ha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hal\AppData\Local\Microsoft\Windows\Temporary Internet Files\Content.IE5\S5TSRCHO\4741850179_4d1db2ce86_b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514600"/>
            <a:ext cx="2495335" cy="3740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al\AppData\Local\Microsoft\Windows\Temporary Internet Files\Content.IE5\S5TSRCHO\Laugh_Out_Loud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599" y="457200"/>
            <a:ext cx="2619267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68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I. Muslim Society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b="1" dirty="0" smtClean="0"/>
          </a:p>
          <a:p>
            <a:endParaRPr lang="en-US" sz="3200" b="1" dirty="0" smtClean="0"/>
          </a:p>
          <a:p>
            <a:r>
              <a:rPr lang="en-US" sz="3200" b="1" dirty="0" smtClean="0"/>
              <a:t>A. Islam</a:t>
            </a:r>
          </a:p>
          <a:p>
            <a:pPr lvl="1"/>
            <a:r>
              <a:rPr lang="en-US" sz="3200" b="1" dirty="0" smtClean="0"/>
              <a:t>1. Set guidelines for way </a:t>
            </a:r>
            <a:r>
              <a:rPr lang="en-US" sz="3200" b="1" smtClean="0"/>
              <a:t>people live</a:t>
            </a:r>
            <a:endParaRPr lang="en-US" sz="3200" b="1" dirty="0" smtClean="0"/>
          </a:p>
          <a:p>
            <a:pPr lvl="1"/>
            <a:r>
              <a:rPr lang="en-US" sz="3200" b="1" dirty="0" smtClean="0"/>
              <a:t>2. Rules for family life, business &amp;</a:t>
            </a:r>
          </a:p>
          <a:p>
            <a:pPr marL="411480" lvl="1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   religious practices</a:t>
            </a:r>
            <a:endParaRPr lang="en-US" sz="3200" b="1" dirty="0"/>
          </a:p>
        </p:txBody>
      </p:sp>
      <p:pic>
        <p:nvPicPr>
          <p:cNvPr id="2050" name="Picture 2" descr="C:\Users\hal\AppData\Local\Microsoft\Windows\Temporary Internet Files\Content.IE5\WVLRU37E\India+-+Muslim+group+holds+veg-only+Iftar+parties+to+create+Hindu-Muslim+unity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143000"/>
            <a:ext cx="3180629" cy="2112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09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b="1" dirty="0" smtClean="0"/>
          </a:p>
          <a:p>
            <a:r>
              <a:rPr lang="en-US" sz="4000" b="1" dirty="0" smtClean="0"/>
              <a:t>B. Family Life &amp; Role of Women</a:t>
            </a:r>
          </a:p>
          <a:p>
            <a:pPr lvl="1"/>
            <a:r>
              <a:rPr lang="en-US" sz="4000" b="1" dirty="0" smtClean="0"/>
              <a:t>1. Equality for all believers</a:t>
            </a:r>
          </a:p>
          <a:p>
            <a:pPr marL="411480" lvl="1" indent="0">
              <a:buNone/>
            </a:pPr>
            <a:r>
              <a:rPr lang="en-US" sz="4000" b="1" dirty="0"/>
              <a:t> </a:t>
            </a:r>
            <a:r>
              <a:rPr lang="en-US" sz="4000" b="1" dirty="0" smtClean="0"/>
              <a:t>      before God</a:t>
            </a:r>
          </a:p>
          <a:p>
            <a:pPr lvl="1"/>
            <a:r>
              <a:rPr lang="en-US" sz="4000" b="1" dirty="0" smtClean="0"/>
              <a:t>2. Quran: men are responsible</a:t>
            </a:r>
          </a:p>
          <a:p>
            <a:pPr marL="411480" lvl="1" indent="0">
              <a:buNone/>
            </a:pPr>
            <a:r>
              <a:rPr lang="en-US" sz="4000" b="1" dirty="0"/>
              <a:t> </a:t>
            </a:r>
            <a:r>
              <a:rPr lang="en-US" sz="4000" b="1" dirty="0" smtClean="0"/>
              <a:t>                   for women</a:t>
            </a:r>
            <a:endParaRPr lang="en-US" sz="4000" b="1" dirty="0"/>
          </a:p>
        </p:txBody>
      </p:sp>
      <p:pic>
        <p:nvPicPr>
          <p:cNvPr id="3075" name="Picture 3" descr="C:\Users\hal\AppData\Local\Microsoft\Windows\Temporary Internet Files\Content.IE5\PLDPLDNE\Qur'an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52400"/>
            <a:ext cx="2029511" cy="2260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136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3. Role of women improved</a:t>
            </a:r>
          </a:p>
          <a:p>
            <a:r>
              <a:rPr lang="en-US" sz="3600" b="1" dirty="0" smtClean="0"/>
              <a:t>4. Men limited to four wives</a:t>
            </a:r>
          </a:p>
          <a:p>
            <a:pPr marL="114300" indent="0">
              <a:buNone/>
            </a:pPr>
            <a:r>
              <a:rPr lang="en-US" sz="3600" b="1" dirty="0"/>
              <a:t> </a:t>
            </a:r>
            <a:r>
              <a:rPr lang="en-US" sz="3600" b="1" dirty="0" smtClean="0"/>
              <a:t>      (polygamy)</a:t>
            </a:r>
          </a:p>
          <a:p>
            <a:pPr lvl="2"/>
            <a:r>
              <a:rPr lang="en-US" sz="3600" b="1" dirty="0" smtClean="0"/>
              <a:t>a. Be fair to all four wives</a:t>
            </a:r>
          </a:p>
          <a:p>
            <a:pPr lvl="2"/>
            <a:r>
              <a:rPr lang="en-US" sz="3600" b="1" dirty="0" smtClean="0"/>
              <a:t>b. Be kind to them all</a:t>
            </a:r>
            <a:endParaRPr lang="en-US" sz="3600" b="1" dirty="0"/>
          </a:p>
        </p:txBody>
      </p:sp>
      <p:pic>
        <p:nvPicPr>
          <p:cNvPr id="4098" name="Picture 2" descr="C:\Users\hal\AppData\Local\Microsoft\Windows\Temporary Internet Files\Content.IE5\WVLRU37E\image-150nw-17638050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52400"/>
            <a:ext cx="1702546" cy="1529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893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5. Rights of women</a:t>
            </a:r>
          </a:p>
          <a:p>
            <a:pPr lvl="1"/>
            <a:r>
              <a:rPr lang="en-US" sz="3200" b="1" dirty="0"/>
              <a:t>a</a:t>
            </a:r>
            <a:r>
              <a:rPr lang="en-US" sz="3200" b="1" dirty="0" smtClean="0"/>
              <a:t>. Women controlled their own</a:t>
            </a:r>
          </a:p>
          <a:p>
            <a:pPr marL="411480" lvl="1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   property</a:t>
            </a:r>
          </a:p>
          <a:p>
            <a:pPr lvl="1"/>
            <a:r>
              <a:rPr lang="en-US" sz="3200" b="1" dirty="0" smtClean="0"/>
              <a:t>b.  If divorced, she kept property </a:t>
            </a:r>
          </a:p>
          <a:p>
            <a:pPr marL="411480" lvl="1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    she had</a:t>
            </a:r>
          </a:p>
          <a:p>
            <a:pPr lvl="1"/>
            <a:r>
              <a:rPr lang="en-US" sz="3200" b="1" dirty="0" smtClean="0"/>
              <a:t>c. She could inherit property from </a:t>
            </a:r>
          </a:p>
          <a:p>
            <a:pPr marL="411480" lvl="1" indent="0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      father</a:t>
            </a:r>
          </a:p>
          <a:p>
            <a:pPr lvl="1"/>
            <a:r>
              <a:rPr lang="en-US" sz="3200" b="1" dirty="0" smtClean="0"/>
              <a:t>d. She could remarry</a:t>
            </a:r>
            <a:endParaRPr lang="en-US" sz="3200" b="1" dirty="0"/>
          </a:p>
        </p:txBody>
      </p:sp>
      <p:pic>
        <p:nvPicPr>
          <p:cNvPr id="5122" name="Picture 2" descr="C:\Users\hal\AppData\Local\Microsoft\Windows\Temporary Internet Files\Content.IE5\PLDPLDNE\istockphoto_16281216-white-family-with-father-mother-daughter-son-cartoon-illustratio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28600"/>
            <a:ext cx="3127248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401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6. Women &amp; Education</a:t>
            </a:r>
          </a:p>
          <a:p>
            <a:pPr lvl="1"/>
            <a:r>
              <a:rPr lang="en-US" sz="3200" b="1" dirty="0" smtClean="0"/>
              <a:t>1. Many learned to read and write</a:t>
            </a:r>
          </a:p>
          <a:p>
            <a:pPr lvl="1"/>
            <a:r>
              <a:rPr lang="en-US" sz="3200" b="1" dirty="0" smtClean="0"/>
              <a:t>2. Women at home: household tasks</a:t>
            </a:r>
          </a:p>
          <a:p>
            <a:pPr lvl="1"/>
            <a:r>
              <a:rPr lang="en-US" sz="3200" b="1" dirty="0" smtClean="0"/>
              <a:t>3. Shop and go to mosque on Friday</a:t>
            </a:r>
            <a:endParaRPr lang="en-US" sz="3200" b="1" dirty="0"/>
          </a:p>
        </p:txBody>
      </p:sp>
      <p:pic>
        <p:nvPicPr>
          <p:cNvPr id="6146" name="Picture 2" descr="C:\Users\hal\AppData\Local\Microsoft\Windows\Temporary Internet Files\Content.IE5\10Z1IMOP\school_house_clipart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962400"/>
            <a:ext cx="2758478" cy="278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470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b="1" dirty="0" smtClean="0"/>
          </a:p>
          <a:p>
            <a:r>
              <a:rPr lang="en-US" sz="4000" b="1" dirty="0" smtClean="0"/>
              <a:t>7. Married women entitled to:</a:t>
            </a:r>
          </a:p>
          <a:p>
            <a:pPr marL="114300" indent="0">
              <a:buNone/>
            </a:pPr>
            <a:r>
              <a:rPr lang="en-US" sz="4000" b="1" dirty="0"/>
              <a:t>	</a:t>
            </a:r>
            <a:r>
              <a:rPr lang="en-US" sz="4000" b="1" dirty="0" smtClean="0"/>
              <a:t>a. Own rooms</a:t>
            </a:r>
          </a:p>
          <a:p>
            <a:pPr marL="114300" indent="0">
              <a:buNone/>
            </a:pPr>
            <a:r>
              <a:rPr lang="en-US" sz="4000" b="1" dirty="0"/>
              <a:t>	</a:t>
            </a:r>
            <a:r>
              <a:rPr lang="en-US" sz="4000" b="1" dirty="0" smtClean="0"/>
              <a:t>b. Servants</a:t>
            </a:r>
            <a:endParaRPr lang="en-US" sz="4000" b="1" dirty="0"/>
          </a:p>
        </p:txBody>
      </p:sp>
      <p:pic>
        <p:nvPicPr>
          <p:cNvPr id="7170" name="Picture 2" descr="C:\Users\hal\AppData\Local\Microsoft\Windows\Temporary Internet Files\Content.IE5\PLDPLDNE\butler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505200"/>
            <a:ext cx="3030205" cy="2666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833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II. Trade &amp; the Bazaar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A. Muslim merchants dominated trade throughout</a:t>
            </a:r>
          </a:p>
          <a:p>
            <a:pPr lvl="1"/>
            <a:r>
              <a:rPr lang="en-US" sz="2400" b="1" dirty="0" smtClean="0"/>
              <a:t>The Middle East &amp; North Africa until A.D. 1400’s</a:t>
            </a:r>
          </a:p>
          <a:p>
            <a:pPr lvl="1"/>
            <a:r>
              <a:rPr lang="en-US" sz="2400" b="1" dirty="0" smtClean="0"/>
              <a:t>1. Caravan travel: Baghdad to China</a:t>
            </a:r>
          </a:p>
          <a:p>
            <a:pPr lvl="1"/>
            <a:r>
              <a:rPr lang="en-US" sz="2400" b="1" dirty="0" smtClean="0"/>
              <a:t>2. Muslim traders: Rubies from India / Silk from China</a:t>
            </a:r>
          </a:p>
          <a:p>
            <a:pPr marL="411480" lvl="1" indent="0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  &amp; spices from Southeast Asia</a:t>
            </a:r>
          </a:p>
          <a:p>
            <a:pPr lvl="1"/>
            <a:r>
              <a:rPr lang="en-US" sz="2400" b="1" dirty="0" smtClean="0"/>
              <a:t>3. From Africa: gold, ivory, and enslaved people</a:t>
            </a:r>
          </a:p>
          <a:p>
            <a:pPr lvl="1"/>
            <a:r>
              <a:rPr lang="en-US" sz="2400" b="1" dirty="0" smtClean="0"/>
              <a:t>4. Islamic world sent: spices, textiles, glass and </a:t>
            </a:r>
          </a:p>
          <a:p>
            <a:pPr marL="411480" lvl="1" indent="0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   carpets</a:t>
            </a:r>
          </a:p>
          <a:p>
            <a:pPr lvl="1"/>
            <a:r>
              <a:rPr lang="en-US" sz="2400" b="1" dirty="0" smtClean="0"/>
              <a:t>5. Bazaars: marketplaces</a:t>
            </a:r>
            <a:endParaRPr lang="en-US" sz="2400" b="1" dirty="0"/>
          </a:p>
        </p:txBody>
      </p:sp>
      <p:pic>
        <p:nvPicPr>
          <p:cNvPr id="8194" name="Picture 2" descr="C:\Users\hal\AppData\Local\Microsoft\Windows\Temporary Internet Files\Content.IE5\S5TSRCHO\800px-Istanbul_grand_bazar_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648200"/>
            <a:ext cx="266700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265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104</TotalTime>
  <Words>245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Adjacency</vt:lpstr>
      <vt:lpstr>Islam Women  &amp; Trade</vt:lpstr>
      <vt:lpstr>I. Muslim Society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II. Trade &amp; the Bazaar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Islam Women</dc:title>
  <dc:creator>Windows User</dc:creator>
  <cp:lastModifiedBy>Windows User</cp:lastModifiedBy>
  <cp:revision>8</cp:revision>
  <cp:lastPrinted>2019-09-25T12:57:04Z</cp:lastPrinted>
  <dcterms:created xsi:type="dcterms:W3CDTF">2019-09-25T12:38:28Z</dcterms:created>
  <dcterms:modified xsi:type="dcterms:W3CDTF">2019-09-25T14:22:48Z</dcterms:modified>
</cp:coreProperties>
</file>