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1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9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7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9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6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1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2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95E8B-6750-48CF-B50D-E94CD8E3689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643F-0C70-476A-9FA0-8CD36C8D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55" y="-65839"/>
            <a:ext cx="2693085" cy="2816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9378" y="4656349"/>
            <a:ext cx="2517344" cy="1888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3117" y="2252915"/>
            <a:ext cx="2221625" cy="3101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6834" y="326147"/>
            <a:ext cx="2721621" cy="207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3703" y="64649"/>
            <a:ext cx="2449185" cy="2364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7596" y="223632"/>
            <a:ext cx="3255962" cy="2896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32057" y="3369796"/>
            <a:ext cx="2193400" cy="1620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4045" y="5290047"/>
            <a:ext cx="1562524" cy="15733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0627" y="4815299"/>
            <a:ext cx="2026798" cy="2189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8905" y="2164801"/>
            <a:ext cx="2443138" cy="30562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2232" y="4395978"/>
            <a:ext cx="2016696" cy="30177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0619" y="4709832"/>
            <a:ext cx="2516321" cy="17800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8765" y="2269756"/>
            <a:ext cx="2561281" cy="19798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4612" y="4776075"/>
            <a:ext cx="2561284" cy="17129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4868" y="2067859"/>
            <a:ext cx="2516319" cy="26285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5064" y="361429"/>
            <a:ext cx="2824117" cy="21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Dearborn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Guido, Rita-Marie</dc:creator>
  <cp:lastModifiedBy>Guido, Rita-Marie</cp:lastModifiedBy>
  <cp:revision>4</cp:revision>
  <dcterms:created xsi:type="dcterms:W3CDTF">2022-02-11T18:02:05Z</dcterms:created>
  <dcterms:modified xsi:type="dcterms:W3CDTF">2022-02-11T18:39:21Z</dcterms:modified>
</cp:coreProperties>
</file>