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534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621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83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87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715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47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04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887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552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16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700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22A57-242B-4FEC-95AC-7EF494E98566}" type="datetimeFigureOut">
              <a:rPr lang="en-US" smtClean="0"/>
              <a:t>1/7/2022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8A01F-5809-47C0-9C43-F30AEE55C0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920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38581" y="634197"/>
            <a:ext cx="3148496" cy="330387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991030" y="4003013"/>
            <a:ext cx="2711028" cy="321313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179667" y="1016458"/>
            <a:ext cx="3539185" cy="293602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767418" y="1364737"/>
            <a:ext cx="4072302" cy="277258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7569" y="3602689"/>
            <a:ext cx="3162204" cy="356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4480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Dearborn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Guido, Rita-Marie</dc:creator>
  <cp:lastModifiedBy>Guido, Rita-Marie</cp:lastModifiedBy>
  <cp:revision>2</cp:revision>
  <dcterms:created xsi:type="dcterms:W3CDTF">2022-01-07T20:11:33Z</dcterms:created>
  <dcterms:modified xsi:type="dcterms:W3CDTF">2022-01-07T20:15:25Z</dcterms:modified>
</cp:coreProperties>
</file>