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3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2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1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7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4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8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5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1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2A57-242B-4FEC-95AC-7EF494E9856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8A01F-5809-47C0-9C43-F30AEE55C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2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8581" y="634197"/>
            <a:ext cx="3148496" cy="33038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91030" y="4003013"/>
            <a:ext cx="2711028" cy="32131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9667" y="1016458"/>
            <a:ext cx="3539185" cy="293602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67418" y="1364737"/>
            <a:ext cx="4072302" cy="27725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7569" y="3602689"/>
            <a:ext cx="3162204" cy="356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48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Dearborn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Guido, Rita-Marie</dc:creator>
  <cp:lastModifiedBy>Guido, Rita-Marie</cp:lastModifiedBy>
  <cp:revision>2</cp:revision>
  <dcterms:created xsi:type="dcterms:W3CDTF">2022-01-07T20:11:33Z</dcterms:created>
  <dcterms:modified xsi:type="dcterms:W3CDTF">2022-01-07T20:15:25Z</dcterms:modified>
</cp:coreProperties>
</file>