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1857-C512-41FD-B439-56752C8C0AA1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2A9E7-0843-40ED-AB5C-A4E646E8C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82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1857-C512-41FD-B439-56752C8C0AA1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2A9E7-0843-40ED-AB5C-A4E646E8C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804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1857-C512-41FD-B439-56752C8C0AA1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2A9E7-0843-40ED-AB5C-A4E646E8C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06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1857-C512-41FD-B439-56752C8C0AA1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2A9E7-0843-40ED-AB5C-A4E646E8C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325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1857-C512-41FD-B439-56752C8C0AA1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2A9E7-0843-40ED-AB5C-A4E646E8C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404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1857-C512-41FD-B439-56752C8C0AA1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2A9E7-0843-40ED-AB5C-A4E646E8C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24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1857-C512-41FD-B439-56752C8C0AA1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2A9E7-0843-40ED-AB5C-A4E646E8C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99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1857-C512-41FD-B439-56752C8C0AA1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2A9E7-0843-40ED-AB5C-A4E646E8C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9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1857-C512-41FD-B439-56752C8C0AA1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2A9E7-0843-40ED-AB5C-A4E646E8C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07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1857-C512-41FD-B439-56752C8C0AA1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2A9E7-0843-40ED-AB5C-A4E646E8C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372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1857-C512-41FD-B439-56752C8C0AA1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2A9E7-0843-40ED-AB5C-A4E646E8C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01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11857-C512-41FD-B439-56752C8C0AA1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2A9E7-0843-40ED-AB5C-A4E646E8C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21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10395" y="606556"/>
            <a:ext cx="2539658" cy="15077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94209" y="4533129"/>
            <a:ext cx="2374556" cy="17809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98380" y="205558"/>
            <a:ext cx="2480109" cy="22502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58717" y="446387"/>
            <a:ext cx="3118024" cy="24064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91469" y="4811328"/>
            <a:ext cx="2057400" cy="19364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71980" y="2706563"/>
            <a:ext cx="3407031" cy="25552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56902" y="2048649"/>
            <a:ext cx="1906543" cy="25140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3591028" y="4756538"/>
            <a:ext cx="2237777" cy="18656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10600" y="419740"/>
            <a:ext cx="2633017" cy="19747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37215" y="2877411"/>
            <a:ext cx="2796402" cy="174641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74763" y="4569398"/>
            <a:ext cx="2457792" cy="17548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66990" y="2846563"/>
            <a:ext cx="2206707" cy="165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761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Dearborn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Guido, Rita-Marie</dc:creator>
  <cp:lastModifiedBy>Guido, Rita-Marie</cp:lastModifiedBy>
  <cp:revision>2</cp:revision>
  <dcterms:created xsi:type="dcterms:W3CDTF">2022-01-21T15:26:23Z</dcterms:created>
  <dcterms:modified xsi:type="dcterms:W3CDTF">2022-01-21T15:30:14Z</dcterms:modified>
</cp:coreProperties>
</file>