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251F-0EF8-4AD2-9AA6-C7E189F50D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33A2-87BB-482C-8E28-51DEE6A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251F-0EF8-4AD2-9AA6-C7E189F50D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33A2-87BB-482C-8E28-51DEE6A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251F-0EF8-4AD2-9AA6-C7E189F50D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33A2-87BB-482C-8E28-51DEE6A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251F-0EF8-4AD2-9AA6-C7E189F50D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33A2-87BB-482C-8E28-51DEE6A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251F-0EF8-4AD2-9AA6-C7E189F50D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33A2-87BB-482C-8E28-51DEE6A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251F-0EF8-4AD2-9AA6-C7E189F50D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33A2-87BB-482C-8E28-51DEE6A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8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251F-0EF8-4AD2-9AA6-C7E189F50D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33A2-87BB-482C-8E28-51DEE6A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9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251F-0EF8-4AD2-9AA6-C7E189F50D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33A2-87BB-482C-8E28-51DEE6A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251F-0EF8-4AD2-9AA6-C7E189F50D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33A2-87BB-482C-8E28-51DEE6A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251F-0EF8-4AD2-9AA6-C7E189F50D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33A2-87BB-482C-8E28-51DEE6A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4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251F-0EF8-4AD2-9AA6-C7E189F50D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33A2-87BB-482C-8E28-51DEE6A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9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2251F-0EF8-4AD2-9AA6-C7E189F50D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33A2-87BB-482C-8E28-51DEE6A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8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510" y="328659"/>
            <a:ext cx="3595816" cy="3077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12" y="0"/>
            <a:ext cx="3901988" cy="3286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7045" y="169691"/>
            <a:ext cx="3637691" cy="3214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85829" y="3759051"/>
            <a:ext cx="3538151" cy="2653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8556" y="4598169"/>
            <a:ext cx="2399963" cy="2119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4961" y="4086494"/>
            <a:ext cx="3232298" cy="2310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7052" y="3460516"/>
            <a:ext cx="3879333" cy="2909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1638" y="3053084"/>
            <a:ext cx="1785874" cy="1462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" y="3094562"/>
            <a:ext cx="2822579" cy="3763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3812" y="2529016"/>
            <a:ext cx="1844246" cy="1925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75" y="0"/>
            <a:ext cx="2983924" cy="36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56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Dearborn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Guido, Rita-Marie</dc:creator>
  <cp:lastModifiedBy>Guido, Rita-Marie</cp:lastModifiedBy>
  <cp:revision>1</cp:revision>
  <dcterms:created xsi:type="dcterms:W3CDTF">2022-01-28T19:31:29Z</dcterms:created>
  <dcterms:modified xsi:type="dcterms:W3CDTF">2022-01-28T19:32:14Z</dcterms:modified>
</cp:coreProperties>
</file>