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unknown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Palatino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Palatino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Palatino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Palatino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Palatino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Palatino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Palatino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Palatino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515151"/>
        </a:solidFill>
        <a:effectLst/>
        <a:uFillTx/>
        <a:latin typeface="+mn-lt"/>
        <a:ea typeface="+mn-ea"/>
        <a:cs typeface="+mn-cs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515151"/>
        </a:fontRef>
        <a:srgbClr val="515151"/>
      </a:tcTxStyle>
      <a:tcStyle>
        <a:tcBdr>
          <a:left>
            <a:ln w="25400" cap="flat">
              <a:solidFill>
                <a:srgbClr val="A9A9A4"/>
              </a:solidFill>
              <a:prstDash val="solid"/>
              <a:miter lim="400000"/>
            </a:ln>
          </a:left>
          <a:right>
            <a:ln w="25400" cap="flat">
              <a:solidFill>
                <a:srgbClr val="A9A9A4"/>
              </a:solidFill>
              <a:prstDash val="solid"/>
              <a:miter lim="400000"/>
            </a:ln>
          </a:right>
          <a:top>
            <a:ln w="25400" cap="flat">
              <a:solidFill>
                <a:srgbClr val="A9A9A4"/>
              </a:solidFill>
              <a:prstDash val="solid"/>
              <a:miter lim="400000"/>
            </a:ln>
          </a:top>
          <a:bottom>
            <a:ln w="25400" cap="flat">
              <a:solidFill>
                <a:srgbClr val="A9A9A4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4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1A5D4">
              <a:alpha val="15000"/>
            </a:srgbClr>
          </a:solidFill>
        </a:fill>
      </a:tcStyle>
    </a:band2H>
    <a:firstCol>
      <a:tcTxStyle b="off" i="off">
        <a:fontRef idx="minor">
          <a:srgbClr val="F3F1D8"/>
        </a:fontRef>
        <a:srgbClr val="F3F1D8"/>
      </a:tcTxStyle>
      <a:tcStyle>
        <a:tcBdr>
          <a:left>
            <a:ln w="25400" cap="flat">
              <a:solidFill>
                <a:srgbClr val="A9A9A4"/>
              </a:solidFill>
              <a:prstDash val="solid"/>
              <a:miter lim="400000"/>
            </a:ln>
          </a:left>
          <a:right>
            <a:ln w="25400" cap="flat">
              <a:solidFill>
                <a:srgbClr val="A9A9A4"/>
              </a:solidFill>
              <a:prstDash val="solid"/>
              <a:miter lim="400000"/>
            </a:ln>
          </a:right>
          <a:top>
            <a:ln w="25400" cap="flat">
              <a:solidFill>
                <a:srgbClr val="A9A9A4"/>
              </a:solidFill>
              <a:prstDash val="solid"/>
              <a:miter lim="400000"/>
            </a:ln>
          </a:top>
          <a:bottom>
            <a:ln w="25400" cap="flat">
              <a:solidFill>
                <a:srgbClr val="A9A9A4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4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4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8"/>
        </a:fontRef>
        <a:srgbClr val="F3F1D8"/>
      </a:tcTxStyle>
      <a:tcStyle>
        <a:tcBdr>
          <a:left>
            <a:ln w="25400" cap="flat">
              <a:solidFill>
                <a:srgbClr val="A9A9A4"/>
              </a:solidFill>
              <a:prstDash val="solid"/>
              <a:miter lim="400000"/>
            </a:ln>
          </a:left>
          <a:right>
            <a:ln w="25400" cap="flat">
              <a:solidFill>
                <a:srgbClr val="A9A9A4"/>
              </a:solidFill>
              <a:prstDash val="solid"/>
              <a:miter lim="400000"/>
            </a:ln>
          </a:right>
          <a:top>
            <a:ln w="25400" cap="flat">
              <a:solidFill>
                <a:srgbClr val="A9A9A4"/>
              </a:solidFill>
              <a:prstDash val="solid"/>
              <a:miter lim="400000"/>
            </a:ln>
          </a:top>
          <a:bottom>
            <a:ln w="25400" cap="flat">
              <a:solidFill>
                <a:srgbClr val="A9A9A4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4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8"/>
        </a:fontRef>
        <a:srgbClr val="F3F1D8"/>
      </a:tcTxStyle>
      <a:tcStyle>
        <a:tcBdr>
          <a:left>
            <a:ln w="25400" cap="flat">
              <a:solidFill>
                <a:srgbClr val="A9A9A4"/>
              </a:solidFill>
              <a:prstDash val="solid"/>
              <a:miter lim="400000"/>
            </a:ln>
          </a:left>
          <a:right>
            <a:ln w="25400" cap="flat">
              <a:solidFill>
                <a:srgbClr val="A9A9A4"/>
              </a:solidFill>
              <a:prstDash val="solid"/>
              <a:miter lim="400000"/>
            </a:ln>
          </a:right>
          <a:top>
            <a:ln w="25400" cap="flat">
              <a:solidFill>
                <a:srgbClr val="A9A9A4"/>
              </a:solidFill>
              <a:prstDash val="solid"/>
              <a:miter lim="400000"/>
            </a:ln>
          </a:top>
          <a:bottom>
            <a:ln w="25400" cap="flat">
              <a:solidFill>
                <a:srgbClr val="A9A9A4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4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4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5" d="100"/>
          <a:sy n="25" d="100"/>
        </p:scale>
        <p:origin x="-72" y="-37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00452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270000" y="2044700"/>
            <a:ext cx="10464800" cy="2857500"/>
          </a:xfrm>
          <a:prstGeom prst="rect">
            <a:avLst/>
          </a:prstGeom>
          <a:effectLst>
            <a:outerShdw blurRad="12700" dist="12700" dir="5400000" rotWithShape="0">
              <a:srgbClr val="424242"/>
            </a:outerShdw>
          </a:effectLst>
        </p:spPr>
        <p:txBody>
          <a:bodyPr/>
          <a:lstStyle>
            <a:lvl1pPr>
              <a:defRPr sz="9500" spc="-125">
                <a:solidFill>
                  <a:srgbClr val="E5E5E5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092200"/>
          </a:xfrm>
          <a:prstGeom prst="rect">
            <a:avLst/>
          </a:prstGeom>
          <a:effectLst>
            <a:outerShdw blurRad="12700" dist="12700" dir="5400000" rotWithShape="0">
              <a:srgbClr val="424242"/>
            </a:outerShdw>
          </a:effectLst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 spc="-47">
                <a:solidFill>
                  <a:srgbClr val="CBCBCB"/>
                </a:solidFill>
                <a:latin typeface="+mj-lt"/>
                <a:ea typeface="+mj-ea"/>
                <a:cs typeface="+mj-cs"/>
                <a:sym typeface="Copperplate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 spc="-47">
                <a:solidFill>
                  <a:srgbClr val="CBCBCB"/>
                </a:solidFill>
                <a:latin typeface="+mj-lt"/>
                <a:ea typeface="+mj-ea"/>
                <a:cs typeface="+mj-cs"/>
                <a:sym typeface="Copperplate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 spc="-47">
                <a:solidFill>
                  <a:srgbClr val="CBCBCB"/>
                </a:solidFill>
                <a:latin typeface="+mj-lt"/>
                <a:ea typeface="+mj-ea"/>
                <a:cs typeface="+mj-cs"/>
                <a:sym typeface="Copperplate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 spc="-47">
                <a:solidFill>
                  <a:srgbClr val="CBCBCB"/>
                </a:solidFill>
                <a:latin typeface="+mj-lt"/>
                <a:ea typeface="+mj-ea"/>
                <a:cs typeface="+mj-cs"/>
                <a:sym typeface="Copperplate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 spc="-47">
                <a:solidFill>
                  <a:srgbClr val="CBCBCB"/>
                </a:solidFill>
                <a:latin typeface="+mj-lt"/>
                <a:ea typeface="+mj-ea"/>
                <a:cs typeface="+mj-cs"/>
                <a:sym typeface="Copperpl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6300707" y="9220200"/>
            <a:ext cx="387615" cy="325858"/>
          </a:xfrm>
          <a:prstGeom prst="rect">
            <a:avLst/>
          </a:prstGeom>
          <a:effectLst>
            <a:outerShdw blurRad="12700" dist="12700" dir="5400000" rotWithShape="0">
              <a:srgbClr val="424242"/>
            </a:outerShdw>
          </a:effectLst>
        </p:spPr>
        <p:txBody>
          <a:bodyPr/>
          <a:lstStyle>
            <a:lvl1pPr>
              <a:defRPr spc="-23">
                <a:solidFill>
                  <a:srgbClr val="CBCBCB"/>
                </a:solidFill>
                <a:latin typeface="+mj-lt"/>
                <a:ea typeface="+mj-ea"/>
                <a:cs typeface="+mj-cs"/>
                <a:sym typeface="Copperplat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 Lef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pic" sz="half" idx="13"/>
          </p:nvPr>
        </p:nvSpPr>
        <p:spPr>
          <a:xfrm>
            <a:off x="863600" y="1866900"/>
            <a:ext cx="4445000" cy="5765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6197600" y="1409700"/>
            <a:ext cx="5867400" cy="3302000"/>
          </a:xfrm>
          <a:prstGeom prst="rect">
            <a:avLst/>
          </a:prstGeom>
          <a:effectLst>
            <a:outerShdw blurRad="12700" dist="12700" dir="5400000" rotWithShape="0">
              <a:srgbClr val="424242"/>
            </a:outerShdw>
          </a:effectLst>
        </p:spPr>
        <p:txBody>
          <a:bodyPr/>
          <a:lstStyle>
            <a:lvl1pPr>
              <a:defRPr sz="7000" spc="-92">
                <a:solidFill>
                  <a:srgbClr val="E5E5E5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1" name="Shape 91"/>
          <p:cNvSpPr>
            <a:spLocks noGrp="1"/>
          </p:cNvSpPr>
          <p:nvPr>
            <p:ph type="body" sz="quarter" idx="1"/>
          </p:nvPr>
        </p:nvSpPr>
        <p:spPr>
          <a:xfrm>
            <a:off x="6197600" y="4787900"/>
            <a:ext cx="5867400" cy="3302000"/>
          </a:xfrm>
          <a:prstGeom prst="rect">
            <a:avLst/>
          </a:prstGeom>
          <a:effectLst>
            <a:outerShdw blurRad="12700" dist="12700" dir="5400000" rotWithShape="0">
              <a:srgbClr val="424242"/>
            </a:outerShdw>
          </a:effectLst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 spc="-47">
                <a:solidFill>
                  <a:srgbClr val="CBCBCB"/>
                </a:solidFill>
                <a:latin typeface="+mj-lt"/>
                <a:ea typeface="+mj-ea"/>
                <a:cs typeface="+mj-cs"/>
                <a:sym typeface="Copperplate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 spc="-47">
                <a:solidFill>
                  <a:srgbClr val="CBCBCB"/>
                </a:solidFill>
                <a:latin typeface="+mj-lt"/>
                <a:ea typeface="+mj-ea"/>
                <a:cs typeface="+mj-cs"/>
                <a:sym typeface="Copperplate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 spc="-47">
                <a:solidFill>
                  <a:srgbClr val="CBCBCB"/>
                </a:solidFill>
                <a:latin typeface="+mj-lt"/>
                <a:ea typeface="+mj-ea"/>
                <a:cs typeface="+mj-cs"/>
                <a:sym typeface="Copperplate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 spc="-47">
                <a:solidFill>
                  <a:srgbClr val="CBCBCB"/>
                </a:solidFill>
                <a:latin typeface="+mj-lt"/>
                <a:ea typeface="+mj-ea"/>
                <a:cs typeface="+mj-cs"/>
                <a:sym typeface="Copperplate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 spc="-47">
                <a:solidFill>
                  <a:srgbClr val="CBCBCB"/>
                </a:solidFill>
                <a:latin typeface="+mj-lt"/>
                <a:ea typeface="+mj-ea"/>
                <a:cs typeface="+mj-cs"/>
                <a:sym typeface="Copperpl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Shape 92"/>
          <p:cNvSpPr>
            <a:spLocks noGrp="1"/>
          </p:cNvSpPr>
          <p:nvPr>
            <p:ph type="sldNum" sz="quarter" idx="2"/>
          </p:nvPr>
        </p:nvSpPr>
        <p:spPr>
          <a:xfrm>
            <a:off x="6300707" y="9220200"/>
            <a:ext cx="387615" cy="325858"/>
          </a:xfrm>
          <a:prstGeom prst="rect">
            <a:avLst/>
          </a:prstGeom>
          <a:effectLst>
            <a:outerShdw blurRad="12700" dist="12700" dir="5400000" rotWithShape="0">
              <a:srgbClr val="424242"/>
            </a:outerShdw>
          </a:effectLst>
        </p:spPr>
        <p:txBody>
          <a:bodyPr/>
          <a:lstStyle>
            <a:lvl1pPr>
              <a:defRPr spc="-23">
                <a:solidFill>
                  <a:srgbClr val="CBCBCB"/>
                </a:solidFill>
                <a:latin typeface="+mj-lt"/>
                <a:ea typeface="+mj-ea"/>
                <a:cs typeface="+mj-cs"/>
                <a:sym typeface="Copperplat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pic" sz="half" idx="13"/>
          </p:nvPr>
        </p:nvSpPr>
        <p:spPr>
          <a:xfrm>
            <a:off x="7137400" y="2616200"/>
            <a:ext cx="4826000" cy="6286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1" name="Shape 101"/>
          <p:cNvSpPr>
            <a:spLocks noGrp="1"/>
          </p:cNvSpPr>
          <p:nvPr>
            <p:ph type="body" sz="half" idx="1"/>
          </p:nvPr>
        </p:nvSpPr>
        <p:spPr>
          <a:xfrm>
            <a:off x="1270000" y="2616200"/>
            <a:ext cx="5041900" cy="6286500"/>
          </a:xfrm>
          <a:prstGeom prst="rect">
            <a:avLst/>
          </a:prstGeom>
        </p:spPr>
        <p:txBody>
          <a:bodyPr/>
          <a:lstStyle>
            <a:lvl1pPr marL="843151" indent="-525651">
              <a:spcBef>
                <a:spcPts val="3000"/>
              </a:spcBef>
              <a:defRPr sz="3600"/>
            </a:lvl1pPr>
            <a:lvl2pPr marL="1287651" indent="-525651">
              <a:spcBef>
                <a:spcPts val="3000"/>
              </a:spcBef>
              <a:defRPr sz="3600"/>
            </a:lvl2pPr>
            <a:lvl3pPr marL="1732151" indent="-525651">
              <a:spcBef>
                <a:spcPts val="3000"/>
              </a:spcBef>
              <a:defRPr sz="3600"/>
            </a:lvl3pPr>
            <a:lvl4pPr marL="2176651" indent="-525651">
              <a:spcBef>
                <a:spcPts val="3000"/>
              </a:spcBef>
              <a:defRPr sz="3600"/>
            </a:lvl4pPr>
            <a:lvl5pPr marL="2621151" indent="-525651">
              <a:spcBef>
                <a:spcPts val="3000"/>
              </a:spcBef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pic" idx="13"/>
          </p:nvPr>
        </p:nvSpPr>
        <p:spPr>
          <a:xfrm>
            <a:off x="812800" y="711200"/>
            <a:ext cx="9093200" cy="6642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800100" y="7797800"/>
            <a:ext cx="6350000" cy="1638300"/>
          </a:xfrm>
          <a:prstGeom prst="rect">
            <a:avLst/>
          </a:prstGeom>
        </p:spPr>
        <p:txBody>
          <a:bodyPr anchor="t"/>
          <a:lstStyle>
            <a:lvl1pPr algn="l">
              <a:defRPr sz="4700"/>
            </a:lvl1pPr>
          </a:lstStyle>
          <a:p>
            <a:r>
              <a:t>Title Text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xfrm>
            <a:off x="7759700" y="7797800"/>
            <a:ext cx="5041900" cy="1638300"/>
          </a:xfrm>
          <a:prstGeom prst="rect">
            <a:avLst/>
          </a:prstGeom>
        </p:spPr>
        <p:txBody>
          <a:bodyPr anchor="t"/>
          <a:lstStyle>
            <a:lvl1pPr marL="0" indent="0" defTabSz="457200">
              <a:spcBef>
                <a:spcPts val="0"/>
              </a:spcBef>
              <a:buSzTx/>
              <a:buNone/>
              <a:tabLst>
                <a:tab pos="1066800" algn="l"/>
              </a:tabLst>
              <a:defRPr sz="2000">
                <a:solidFill>
                  <a:srgbClr val="606060"/>
                </a:solidFill>
              </a:defRPr>
            </a:lvl1pPr>
            <a:lvl2pPr marL="0" indent="0" defTabSz="457200">
              <a:spcBef>
                <a:spcPts val="0"/>
              </a:spcBef>
              <a:buSzTx/>
              <a:buNone/>
              <a:tabLst>
                <a:tab pos="1066800" algn="l"/>
              </a:tabLst>
              <a:defRPr sz="2000">
                <a:solidFill>
                  <a:srgbClr val="606060"/>
                </a:solidFill>
              </a:defRPr>
            </a:lvl2pPr>
            <a:lvl3pPr marL="0" indent="0" defTabSz="457200">
              <a:spcBef>
                <a:spcPts val="0"/>
              </a:spcBef>
              <a:buSzTx/>
              <a:buNone/>
              <a:tabLst>
                <a:tab pos="1066800" algn="l"/>
              </a:tabLst>
              <a:defRPr sz="2000">
                <a:solidFill>
                  <a:srgbClr val="606060"/>
                </a:solidFill>
              </a:defRPr>
            </a:lvl3pPr>
            <a:lvl4pPr marL="0" indent="0" defTabSz="457200">
              <a:spcBef>
                <a:spcPts val="0"/>
              </a:spcBef>
              <a:buSzTx/>
              <a:buNone/>
              <a:tabLst>
                <a:tab pos="1066800" algn="l"/>
              </a:tabLst>
              <a:defRPr sz="2000">
                <a:solidFill>
                  <a:srgbClr val="606060"/>
                </a:solidFill>
              </a:defRPr>
            </a:lvl4pPr>
            <a:lvl5pPr marL="0" indent="0" defTabSz="457200">
              <a:spcBef>
                <a:spcPts val="0"/>
              </a:spcBef>
              <a:buSzTx/>
              <a:buNone/>
              <a:tabLst>
                <a:tab pos="1066800" algn="l"/>
              </a:tabLst>
              <a:defRPr sz="2000">
                <a:solidFill>
                  <a:srgbClr val="60606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pic" idx="13"/>
          </p:nvPr>
        </p:nvSpPr>
        <p:spPr>
          <a:xfrm>
            <a:off x="863600" y="711200"/>
            <a:ext cx="6159500" cy="8267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xfrm>
            <a:off x="7200900" y="698500"/>
            <a:ext cx="5689600" cy="1638300"/>
          </a:xfrm>
          <a:prstGeom prst="rect">
            <a:avLst/>
          </a:prstGeom>
          <a:effectLst>
            <a:outerShdw blurRad="12700" dist="12700" dir="5400000" rotWithShape="0">
              <a:srgbClr val="FFFFFF"/>
            </a:outerShdw>
          </a:effectLst>
        </p:spPr>
        <p:txBody>
          <a:bodyPr anchor="t"/>
          <a:lstStyle>
            <a:lvl1pPr algn="l" defTabSz="457200">
              <a:tabLst>
                <a:tab pos="1066800" algn="l"/>
              </a:tabLst>
              <a:defRPr sz="3800" spc="230">
                <a:solidFill>
                  <a:srgbClr val="232323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1" name="Shape 121"/>
          <p:cNvSpPr>
            <a:spLocks noGrp="1"/>
          </p:cNvSpPr>
          <p:nvPr>
            <p:ph type="body" sz="quarter" idx="1"/>
          </p:nvPr>
        </p:nvSpPr>
        <p:spPr>
          <a:xfrm>
            <a:off x="7200900" y="7467600"/>
            <a:ext cx="5689600" cy="1638300"/>
          </a:xfrm>
          <a:prstGeom prst="rect">
            <a:avLst/>
          </a:prstGeom>
        </p:spPr>
        <p:txBody>
          <a:bodyPr anchor="b"/>
          <a:lstStyle>
            <a:lvl1pPr marL="0" indent="0" defTabSz="457200">
              <a:spcBef>
                <a:spcPts val="0"/>
              </a:spcBef>
              <a:buSzTx/>
              <a:buNone/>
              <a:tabLst>
                <a:tab pos="1066800" algn="l"/>
              </a:tabLst>
              <a:defRPr sz="2000">
                <a:solidFill>
                  <a:srgbClr val="606060"/>
                </a:solidFill>
              </a:defRPr>
            </a:lvl1pPr>
            <a:lvl2pPr marL="0" indent="0" defTabSz="457200">
              <a:spcBef>
                <a:spcPts val="0"/>
              </a:spcBef>
              <a:buSzTx/>
              <a:buNone/>
              <a:tabLst>
                <a:tab pos="1066800" algn="l"/>
              </a:tabLst>
              <a:defRPr sz="2000">
                <a:solidFill>
                  <a:srgbClr val="606060"/>
                </a:solidFill>
              </a:defRPr>
            </a:lvl2pPr>
            <a:lvl3pPr marL="0" indent="0" defTabSz="457200">
              <a:spcBef>
                <a:spcPts val="0"/>
              </a:spcBef>
              <a:buSzTx/>
              <a:buNone/>
              <a:tabLst>
                <a:tab pos="1066800" algn="l"/>
              </a:tabLst>
              <a:defRPr sz="2000">
                <a:solidFill>
                  <a:srgbClr val="606060"/>
                </a:solidFill>
              </a:defRPr>
            </a:lvl3pPr>
            <a:lvl4pPr marL="0" indent="0" defTabSz="457200">
              <a:spcBef>
                <a:spcPts val="0"/>
              </a:spcBef>
              <a:buSzTx/>
              <a:buNone/>
              <a:tabLst>
                <a:tab pos="1066800" algn="l"/>
              </a:tabLst>
              <a:defRPr sz="2000">
                <a:solidFill>
                  <a:srgbClr val="606060"/>
                </a:solidFill>
              </a:defRPr>
            </a:lvl4pPr>
            <a:lvl5pPr marL="0" indent="0" defTabSz="457200">
              <a:spcBef>
                <a:spcPts val="0"/>
              </a:spcBef>
              <a:buSzTx/>
              <a:buNone/>
              <a:tabLst>
                <a:tab pos="1066800" algn="l"/>
              </a:tabLst>
              <a:defRPr sz="2000">
                <a:solidFill>
                  <a:srgbClr val="60606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Panoram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pic" sz="half" idx="13"/>
          </p:nvPr>
        </p:nvSpPr>
        <p:spPr>
          <a:xfrm>
            <a:off x="863600" y="723900"/>
            <a:ext cx="11277600" cy="3632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800100" y="7797800"/>
            <a:ext cx="6350000" cy="1638300"/>
          </a:xfrm>
          <a:prstGeom prst="rect">
            <a:avLst/>
          </a:prstGeom>
        </p:spPr>
        <p:txBody>
          <a:bodyPr anchor="t"/>
          <a:lstStyle>
            <a:lvl1pPr algn="l">
              <a:defRPr sz="4700"/>
            </a:lvl1pPr>
          </a:lstStyle>
          <a:p>
            <a:r>
              <a:t>Title Text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7759700" y="7797800"/>
            <a:ext cx="5041900" cy="1638300"/>
          </a:xfrm>
          <a:prstGeom prst="rect">
            <a:avLst/>
          </a:prstGeom>
        </p:spPr>
        <p:txBody>
          <a:bodyPr anchor="t"/>
          <a:lstStyle>
            <a:lvl1pPr marL="0" indent="0" defTabSz="457200">
              <a:spcBef>
                <a:spcPts val="0"/>
              </a:spcBef>
              <a:buSzTx/>
              <a:buNone/>
              <a:tabLst>
                <a:tab pos="1066800" algn="l"/>
              </a:tabLst>
              <a:defRPr sz="2000">
                <a:solidFill>
                  <a:srgbClr val="606060"/>
                </a:solidFill>
              </a:defRPr>
            </a:lvl1pPr>
            <a:lvl2pPr marL="0" indent="0" defTabSz="457200">
              <a:spcBef>
                <a:spcPts val="0"/>
              </a:spcBef>
              <a:buSzTx/>
              <a:buNone/>
              <a:tabLst>
                <a:tab pos="1066800" algn="l"/>
              </a:tabLst>
              <a:defRPr sz="2000">
                <a:solidFill>
                  <a:srgbClr val="606060"/>
                </a:solidFill>
              </a:defRPr>
            </a:lvl2pPr>
            <a:lvl3pPr marL="0" indent="0" defTabSz="457200">
              <a:spcBef>
                <a:spcPts val="0"/>
              </a:spcBef>
              <a:buSzTx/>
              <a:buNone/>
              <a:tabLst>
                <a:tab pos="1066800" algn="l"/>
              </a:tabLst>
              <a:defRPr sz="2000">
                <a:solidFill>
                  <a:srgbClr val="606060"/>
                </a:solidFill>
              </a:defRPr>
            </a:lvl3pPr>
            <a:lvl4pPr marL="0" indent="0" defTabSz="457200">
              <a:spcBef>
                <a:spcPts val="0"/>
              </a:spcBef>
              <a:buSzTx/>
              <a:buNone/>
              <a:tabLst>
                <a:tab pos="1066800" algn="l"/>
              </a:tabLst>
              <a:defRPr sz="2000">
                <a:solidFill>
                  <a:srgbClr val="606060"/>
                </a:solidFill>
              </a:defRPr>
            </a:lvl4pPr>
            <a:lvl5pPr marL="0" indent="0" defTabSz="457200">
              <a:spcBef>
                <a:spcPts val="0"/>
              </a:spcBef>
              <a:buSzTx/>
              <a:buNone/>
              <a:tabLst>
                <a:tab pos="1066800" algn="l"/>
              </a:tabLst>
              <a:defRPr sz="2000">
                <a:solidFill>
                  <a:srgbClr val="60606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pic" idx="13"/>
          </p:nvPr>
        </p:nvSpPr>
        <p:spPr>
          <a:xfrm>
            <a:off x="2336800" y="647700"/>
            <a:ext cx="8445500" cy="8420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pic" idx="13"/>
          </p:nvPr>
        </p:nvSpPr>
        <p:spPr>
          <a:xfrm>
            <a:off x="812800" y="647700"/>
            <a:ext cx="11341100" cy="8445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6" name="Shape 156"/>
          <p:cNvSpPr>
            <a:spLocks noGrp="1"/>
          </p:cNvSpPr>
          <p:nvPr>
            <p:ph type="body" sz="half" idx="1"/>
          </p:nvPr>
        </p:nvSpPr>
        <p:spPr>
          <a:xfrm>
            <a:off x="1270000" y="2616200"/>
            <a:ext cx="5041900" cy="6286500"/>
          </a:xfrm>
          <a:prstGeom prst="rect">
            <a:avLst/>
          </a:prstGeom>
        </p:spPr>
        <p:txBody>
          <a:bodyPr/>
          <a:lstStyle>
            <a:lvl1pPr marL="843151" indent="-525651">
              <a:spcBef>
                <a:spcPts val="3000"/>
              </a:spcBef>
              <a:defRPr sz="3600"/>
            </a:lvl1pPr>
            <a:lvl2pPr marL="1287651" indent="-525651">
              <a:spcBef>
                <a:spcPts val="3000"/>
              </a:spcBef>
              <a:defRPr sz="3600"/>
            </a:lvl2pPr>
            <a:lvl3pPr marL="1732151" indent="-525651">
              <a:spcBef>
                <a:spcPts val="3000"/>
              </a:spcBef>
              <a:defRPr sz="3600"/>
            </a:lvl3pPr>
            <a:lvl4pPr marL="2176651" indent="-525651">
              <a:spcBef>
                <a:spcPts val="3000"/>
              </a:spcBef>
              <a:defRPr sz="3600"/>
            </a:lvl4pPr>
            <a:lvl5pPr marL="2621151" indent="-525651">
              <a:spcBef>
                <a:spcPts val="3000"/>
              </a:spcBef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7" name="Shape 1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"/>
          </p:nvPr>
        </p:nvSpPr>
        <p:spPr>
          <a:xfrm>
            <a:off x="7772400" y="2616200"/>
            <a:ext cx="3962400" cy="6286500"/>
          </a:xfrm>
          <a:prstGeom prst="rect">
            <a:avLst/>
          </a:prstGeom>
        </p:spPr>
        <p:txBody>
          <a:bodyPr/>
          <a:lstStyle>
            <a:lvl1pPr marL="843151" indent="-525651">
              <a:spcBef>
                <a:spcPts val="3000"/>
              </a:spcBef>
              <a:defRPr sz="3600"/>
            </a:lvl1pPr>
            <a:lvl2pPr marL="1287651" indent="-525651">
              <a:spcBef>
                <a:spcPts val="3000"/>
              </a:spcBef>
              <a:defRPr sz="3600"/>
            </a:lvl2pPr>
            <a:lvl3pPr marL="1732151" indent="-525651">
              <a:spcBef>
                <a:spcPts val="3000"/>
              </a:spcBef>
              <a:defRPr sz="3600"/>
            </a:lvl3pPr>
            <a:lvl4pPr marL="2176651" indent="-525651">
              <a:spcBef>
                <a:spcPts val="3000"/>
              </a:spcBef>
              <a:defRPr sz="3600"/>
            </a:lvl4pPr>
            <a:lvl5pPr marL="2621151" indent="-525651">
              <a:spcBef>
                <a:spcPts val="3000"/>
              </a:spcBef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23240" anchor="t"/>
          <a:lstStyle>
            <a:lvl1pPr marL="843151" indent="-525651">
              <a:spcBef>
                <a:spcPts val="3000"/>
              </a:spcBef>
              <a:defRPr sz="3600"/>
            </a:lvl1pPr>
            <a:lvl2pPr marL="1287651" indent="-525651">
              <a:spcBef>
                <a:spcPts val="3000"/>
              </a:spcBef>
              <a:defRPr sz="3600"/>
            </a:lvl2pPr>
            <a:lvl3pPr marL="1732151" indent="-525651">
              <a:spcBef>
                <a:spcPts val="3000"/>
              </a:spcBef>
              <a:defRPr sz="3600"/>
            </a:lvl3pPr>
            <a:lvl4pPr marL="2176651" indent="-525651">
              <a:spcBef>
                <a:spcPts val="3000"/>
              </a:spcBef>
              <a:defRPr sz="3600"/>
            </a:lvl4pPr>
            <a:lvl5pPr marL="2621151" indent="-525651">
              <a:spcBef>
                <a:spcPts val="3000"/>
              </a:spcBef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1270000" y="787400"/>
            <a:ext cx="10464800" cy="8178800"/>
          </a:xfrm>
          <a:prstGeom prst="rect">
            <a:avLst/>
          </a:prstGeom>
        </p:spPr>
        <p:txBody>
          <a:bodyPr/>
          <a:lstStyle>
            <a:lvl1pPr>
              <a:spcBef>
                <a:spcPts val="4800"/>
              </a:spcBef>
            </a:lvl1pPr>
            <a:lvl2pPr>
              <a:spcBef>
                <a:spcPts val="4800"/>
              </a:spcBef>
            </a:lvl2pPr>
            <a:lvl3pPr>
              <a:spcBef>
                <a:spcPts val="4800"/>
              </a:spcBef>
            </a:lvl3pPr>
            <a:lvl4pPr>
              <a:spcBef>
                <a:spcPts val="4800"/>
              </a:spcBef>
            </a:lvl4pPr>
            <a:lvl5pPr>
              <a:spcBef>
                <a:spcPts val="48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1270000" y="2743200"/>
            <a:ext cx="10464800" cy="4267200"/>
          </a:xfrm>
          <a:prstGeom prst="rect">
            <a:avLst/>
          </a:prstGeom>
          <a:effectLst>
            <a:outerShdw blurRad="12700" dist="12700" dir="5400000" rotWithShape="0">
              <a:srgbClr val="424242"/>
            </a:outerShdw>
          </a:effectLst>
        </p:spPr>
        <p:txBody>
          <a:bodyPr anchor="ctr"/>
          <a:lstStyle>
            <a:lvl1pPr>
              <a:defRPr sz="8000" spc="-105">
                <a:solidFill>
                  <a:srgbClr val="E5E5E5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xfrm>
            <a:off x="6300707" y="9220200"/>
            <a:ext cx="387615" cy="325858"/>
          </a:xfrm>
          <a:prstGeom prst="rect">
            <a:avLst/>
          </a:prstGeom>
          <a:effectLst>
            <a:outerShdw blurRad="12700" dist="12700" dir="5400000" rotWithShape="0">
              <a:srgbClr val="424242"/>
            </a:outerShdw>
          </a:effectLst>
        </p:spPr>
        <p:txBody>
          <a:bodyPr/>
          <a:lstStyle>
            <a:lvl1pPr>
              <a:defRPr spc="-23">
                <a:solidFill>
                  <a:srgbClr val="CBCBCB"/>
                </a:solidFill>
                <a:latin typeface="+mj-lt"/>
                <a:ea typeface="+mj-ea"/>
                <a:cs typeface="+mj-cs"/>
                <a:sym typeface="Copperplat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pic" sz="half" idx="13"/>
          </p:nvPr>
        </p:nvSpPr>
        <p:spPr>
          <a:xfrm>
            <a:off x="3543300" y="1778000"/>
            <a:ext cx="5930900" cy="4330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1270000" y="6629400"/>
            <a:ext cx="10464800" cy="2120900"/>
          </a:xfrm>
          <a:prstGeom prst="rect">
            <a:avLst/>
          </a:prstGeom>
          <a:effectLst>
            <a:outerShdw blurRad="12700" dist="12700" dir="5400000" rotWithShape="0">
              <a:srgbClr val="424242"/>
            </a:outerShdw>
          </a:effectLst>
        </p:spPr>
        <p:txBody>
          <a:bodyPr anchor="ctr"/>
          <a:lstStyle>
            <a:lvl1pPr>
              <a:defRPr sz="8000" spc="-105">
                <a:solidFill>
                  <a:srgbClr val="E5E5E5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2" name="Shape 72"/>
          <p:cNvSpPr>
            <a:spLocks noGrp="1"/>
          </p:cNvSpPr>
          <p:nvPr>
            <p:ph type="sldNum" sz="quarter" idx="2"/>
          </p:nvPr>
        </p:nvSpPr>
        <p:spPr>
          <a:xfrm>
            <a:off x="6300707" y="9220200"/>
            <a:ext cx="387615" cy="325858"/>
          </a:xfrm>
          <a:prstGeom prst="rect">
            <a:avLst/>
          </a:prstGeom>
          <a:effectLst>
            <a:outerShdw blurRad="12700" dist="12700" dir="5400000" rotWithShape="0">
              <a:srgbClr val="424242"/>
            </a:outerShdw>
          </a:effectLst>
        </p:spPr>
        <p:txBody>
          <a:bodyPr/>
          <a:lstStyle>
            <a:lvl1pPr>
              <a:defRPr spc="-23">
                <a:solidFill>
                  <a:srgbClr val="CBCBCB"/>
                </a:solidFill>
                <a:latin typeface="+mj-lt"/>
                <a:ea typeface="+mj-ea"/>
                <a:cs typeface="+mj-cs"/>
                <a:sym typeface="Copperplat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pic" sz="half" idx="13"/>
          </p:nvPr>
        </p:nvSpPr>
        <p:spPr>
          <a:xfrm>
            <a:off x="7835900" y="1866900"/>
            <a:ext cx="4445000" cy="5765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  <a:effectLst>
            <a:outerShdw blurRad="12700" dist="12700" dir="5400000" rotWithShape="0">
              <a:srgbClr val="424242"/>
            </a:outerShdw>
          </a:effectLst>
        </p:spPr>
        <p:txBody>
          <a:bodyPr/>
          <a:lstStyle>
            <a:lvl1pPr>
              <a:defRPr sz="7000" spc="-92">
                <a:solidFill>
                  <a:srgbClr val="E5E5E5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  <a:effectLst>
            <a:outerShdw blurRad="12700" dist="12700" dir="5400000" rotWithShape="0">
              <a:srgbClr val="424242"/>
            </a:outerShdw>
          </a:effectLst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 spc="-47">
                <a:solidFill>
                  <a:srgbClr val="CBCBCB"/>
                </a:solidFill>
                <a:latin typeface="+mj-lt"/>
                <a:ea typeface="+mj-ea"/>
                <a:cs typeface="+mj-cs"/>
                <a:sym typeface="Copperplate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 spc="-47">
                <a:solidFill>
                  <a:srgbClr val="CBCBCB"/>
                </a:solidFill>
                <a:latin typeface="+mj-lt"/>
                <a:ea typeface="+mj-ea"/>
                <a:cs typeface="+mj-cs"/>
                <a:sym typeface="Copperplate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 spc="-47">
                <a:solidFill>
                  <a:srgbClr val="CBCBCB"/>
                </a:solidFill>
                <a:latin typeface="+mj-lt"/>
                <a:ea typeface="+mj-ea"/>
                <a:cs typeface="+mj-cs"/>
                <a:sym typeface="Copperplate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 spc="-47">
                <a:solidFill>
                  <a:srgbClr val="CBCBCB"/>
                </a:solidFill>
                <a:latin typeface="+mj-lt"/>
                <a:ea typeface="+mj-ea"/>
                <a:cs typeface="+mj-cs"/>
                <a:sym typeface="Copperplate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 spc="-47">
                <a:solidFill>
                  <a:srgbClr val="CBCBCB"/>
                </a:solidFill>
                <a:latin typeface="+mj-lt"/>
                <a:ea typeface="+mj-ea"/>
                <a:cs typeface="+mj-cs"/>
                <a:sym typeface="Copperpl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xfrm>
            <a:off x="6300707" y="9220200"/>
            <a:ext cx="387615" cy="325858"/>
          </a:xfrm>
          <a:prstGeom prst="rect">
            <a:avLst/>
          </a:prstGeom>
          <a:effectLst>
            <a:outerShdw blurRad="12700" dist="12700" dir="5400000" rotWithShape="0">
              <a:srgbClr val="424242"/>
            </a:outerShdw>
          </a:effectLst>
        </p:spPr>
        <p:txBody>
          <a:bodyPr/>
          <a:lstStyle>
            <a:lvl1pPr>
              <a:defRPr spc="-23">
                <a:solidFill>
                  <a:srgbClr val="CBCBCB"/>
                </a:solidFill>
                <a:latin typeface="+mj-lt"/>
                <a:ea typeface="+mj-ea"/>
                <a:cs typeface="+mj-cs"/>
                <a:sym typeface="Copperplat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1422400" y="2019300"/>
            <a:ext cx="10166101" cy="127"/>
          </a:xfrm>
          <a:prstGeom prst="line">
            <a:avLst/>
          </a:prstGeom>
          <a:ln w="12700">
            <a:solidFill>
              <a:srgbClr val="B5B5AF"/>
            </a:solidFill>
            <a:miter lim="400000"/>
          </a:ln>
          <a:effectLst>
            <a:outerShdw blurRad="12700" dist="12700" rotWithShape="0">
              <a:srgbClr val="FFFFFF">
                <a:alpha val="82000"/>
              </a:srgbClr>
            </a:outerShdw>
          </a:effectLst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/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270000" y="2616200"/>
            <a:ext cx="10464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6324600" y="9220200"/>
            <a:ext cx="342900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opperplat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opperplat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opperplat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opperplat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opperplat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opperplat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opperplat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opperplat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opperplate"/>
        </a:defRPr>
      </a:lvl9pPr>
    </p:titleStyle>
    <p:bodyStyle>
      <a:lvl1pPr marL="889325" marR="0" indent="-571825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515151"/>
          </a:solidFill>
          <a:uFillTx/>
          <a:latin typeface="+mn-lt"/>
          <a:ea typeface="+mn-ea"/>
          <a:cs typeface="+mn-cs"/>
          <a:sym typeface="Palatino"/>
        </a:defRPr>
      </a:lvl1pPr>
      <a:lvl2pPr marL="1333825" marR="0" indent="-571825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515151"/>
          </a:solidFill>
          <a:uFillTx/>
          <a:latin typeface="+mn-lt"/>
          <a:ea typeface="+mn-ea"/>
          <a:cs typeface="+mn-cs"/>
          <a:sym typeface="Palatino"/>
        </a:defRPr>
      </a:lvl2pPr>
      <a:lvl3pPr marL="1778325" marR="0" indent="-571825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515151"/>
          </a:solidFill>
          <a:uFillTx/>
          <a:latin typeface="+mn-lt"/>
          <a:ea typeface="+mn-ea"/>
          <a:cs typeface="+mn-cs"/>
          <a:sym typeface="Palatino"/>
        </a:defRPr>
      </a:lvl3pPr>
      <a:lvl4pPr marL="2222825" marR="0" indent="-571825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515151"/>
          </a:solidFill>
          <a:uFillTx/>
          <a:latin typeface="+mn-lt"/>
          <a:ea typeface="+mn-ea"/>
          <a:cs typeface="+mn-cs"/>
          <a:sym typeface="Palatino"/>
        </a:defRPr>
      </a:lvl4pPr>
      <a:lvl5pPr marL="2667325" marR="0" indent="-571825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515151"/>
          </a:solidFill>
          <a:uFillTx/>
          <a:latin typeface="+mn-lt"/>
          <a:ea typeface="+mn-ea"/>
          <a:cs typeface="+mn-cs"/>
          <a:sym typeface="Palatino"/>
        </a:defRPr>
      </a:lvl5pPr>
      <a:lvl6pPr marL="3022925" marR="0" indent="-571825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515151"/>
          </a:solidFill>
          <a:uFillTx/>
          <a:latin typeface="+mn-lt"/>
          <a:ea typeface="+mn-ea"/>
          <a:cs typeface="+mn-cs"/>
          <a:sym typeface="Palatino"/>
        </a:defRPr>
      </a:lvl6pPr>
      <a:lvl7pPr marL="3378525" marR="0" indent="-571825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515151"/>
          </a:solidFill>
          <a:uFillTx/>
          <a:latin typeface="+mn-lt"/>
          <a:ea typeface="+mn-ea"/>
          <a:cs typeface="+mn-cs"/>
          <a:sym typeface="Palatino"/>
        </a:defRPr>
      </a:lvl7pPr>
      <a:lvl8pPr marL="3734125" marR="0" indent="-571825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515151"/>
          </a:solidFill>
          <a:uFillTx/>
          <a:latin typeface="+mn-lt"/>
          <a:ea typeface="+mn-ea"/>
          <a:cs typeface="+mn-cs"/>
          <a:sym typeface="Palatino"/>
        </a:defRPr>
      </a:lvl8pPr>
      <a:lvl9pPr marL="4089725" marR="0" indent="-571825" algn="l" defTabSz="584200" latinLnBrk="0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515151"/>
          </a:solidFill>
          <a:uFillTx/>
          <a:latin typeface="+mn-lt"/>
          <a:ea typeface="+mn-ea"/>
          <a:cs typeface="+mn-cs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youtu.be/4HjDrJMlpdc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youtu.be/kwhI4cnF51Q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tif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10.tif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0.tiff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13.png"/><Relationship Id="rId5" Type="http://schemas.openxmlformats.org/officeDocument/2006/relationships/hyperlink" Target="https://youtu.be/XUwUp-D_VV0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youtu.be/m8zA432hiJg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12700" y="3848100"/>
            <a:ext cx="12966700" cy="2057400"/>
          </a:xfrm>
          <a:prstGeom prst="rect">
            <a:avLst/>
          </a:prstGeom>
          <a:ln w="12700">
            <a:miter lim="400000"/>
          </a:ln>
          <a:effectLst>
            <a:outerShdw blurRad="12700" dist="12700" rotWithShape="0">
              <a:srgbClr val="424242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/>
          <a:p>
            <a:pPr>
              <a:defRPr sz="6800" spc="-89">
                <a:solidFill>
                  <a:srgbClr val="FFFFFF"/>
                </a:solidFill>
                <a:effectLst>
                  <a:outerShdw blurRad="152400" dist="50800" dir="2580000" rotWithShape="0">
                    <a:srgbClr val="000000">
                      <a:alpha val="75000"/>
                    </a:srgbClr>
                  </a:outerShdw>
                </a:effectLst>
                <a:latin typeface="libre"/>
                <a:ea typeface="libre"/>
                <a:cs typeface="libre"/>
                <a:sym typeface="libre"/>
              </a:defRPr>
            </a:pPr>
            <a:r>
              <a:t>AMERICA</a:t>
            </a:r>
          </a:p>
          <a:p>
            <a:pPr>
              <a:defRPr sz="6800" spc="-89">
                <a:solidFill>
                  <a:srgbClr val="FFFFFF"/>
                </a:solidFill>
                <a:effectLst>
                  <a:outerShdw blurRad="152400" dist="50800" dir="2580000" rotWithShape="0">
                    <a:srgbClr val="000000">
                      <a:alpha val="75000"/>
                    </a:srgbClr>
                  </a:outerShdw>
                </a:effectLst>
                <a:latin typeface="libre"/>
                <a:ea typeface="libre"/>
                <a:cs typeface="libre"/>
                <a:sym typeface="libre"/>
              </a:defRPr>
            </a:pPr>
            <a:r>
              <a:t>IN THE FIFTIES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ef7691777cd2f6b0d22ca42cfb37c949_1M.png">
            <a:hlinkClick r:id="rId2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467" b="56020"/>
          <a:stretch>
            <a:fillRect/>
          </a:stretch>
        </p:blipFill>
        <p:spPr>
          <a:xfrm>
            <a:off x="7493000" y="6438900"/>
            <a:ext cx="5403317" cy="3200400"/>
          </a:xfrm>
          <a:prstGeom prst="rect">
            <a:avLst/>
          </a:prstGeom>
          <a:ln w="12700">
            <a:miter lim="400000"/>
          </a:ln>
          <a:effectLst>
            <a:outerShdw blurRad="139700" dist="762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258" name="Picture 257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16800" y="1498600"/>
            <a:ext cx="5563829" cy="4953001"/>
          </a:xfrm>
          <a:prstGeom prst="rect">
            <a:avLst/>
          </a:prstGeom>
          <a:effectLst>
            <a:outerShdw blurRad="1397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259" name="Shape 259"/>
          <p:cNvSpPr/>
          <p:nvPr/>
        </p:nvSpPr>
        <p:spPr>
          <a:xfrm>
            <a:off x="186509" y="1077972"/>
            <a:ext cx="732790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444444"/>
                </a:solidFill>
                <a:latin typeface="GENUINE"/>
                <a:ea typeface="GENUINE"/>
                <a:cs typeface="GENUINE"/>
                <a:sym typeface="GENUINE"/>
              </a:defRPr>
            </a:pPr>
            <a:r>
              <a:rPr sz="2400" dirty="0"/>
              <a:t>FRUSTRATED BY CONGRESS, TRUMAN </a:t>
            </a:r>
            <a:r>
              <a:rPr sz="2400" dirty="0">
                <a:solidFill>
                  <a:srgbClr val="FF2600"/>
                </a:solidFill>
              </a:rPr>
              <a:t>STAKED HIS RE-ELECTION</a:t>
            </a:r>
            <a:r>
              <a:rPr sz="2400" dirty="0"/>
              <a:t> IN 1948 ON </a:t>
            </a:r>
            <a:r>
              <a:rPr sz="2400" dirty="0">
                <a:solidFill>
                  <a:srgbClr val="FF6A00"/>
                </a:solidFill>
              </a:rPr>
              <a:t>CIVIL RIGHTS</a:t>
            </a:r>
          </a:p>
        </p:txBody>
      </p:sp>
      <p:sp>
        <p:nvSpPr>
          <p:cNvPr id="260" name="Shape 260"/>
          <p:cNvSpPr/>
          <p:nvPr/>
        </p:nvSpPr>
        <p:spPr>
          <a:xfrm>
            <a:off x="252549" y="2133600"/>
            <a:ext cx="6908800" cy="81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 defTabSz="406400">
              <a:spcBef>
                <a:spcPts val="2700"/>
              </a:spcBef>
              <a:defRPr sz="3000">
                <a:solidFill>
                  <a:srgbClr val="005493"/>
                </a:solidFill>
                <a:latin typeface="F*ck Beans"/>
                <a:ea typeface="F*ck Beans"/>
                <a:cs typeface="F*ck Beans"/>
                <a:sym typeface="F*ck Beans"/>
              </a:defRPr>
            </a:pPr>
            <a:r>
              <a:rPr sz="2400" dirty="0"/>
              <a:t>he saw it as a good, </a:t>
            </a:r>
            <a:r>
              <a:rPr sz="2400" dirty="0">
                <a:solidFill>
                  <a:srgbClr val="009193"/>
                </a:solidFill>
              </a:rPr>
              <a:t>moral cause</a:t>
            </a:r>
            <a:r>
              <a:rPr sz="2400" dirty="0"/>
              <a:t> &amp; believed it </a:t>
            </a:r>
            <a:r>
              <a:rPr sz="2400" dirty="0">
                <a:solidFill>
                  <a:srgbClr val="941751"/>
                </a:solidFill>
              </a:rPr>
              <a:t>immoral</a:t>
            </a:r>
            <a:r>
              <a:rPr sz="2400" dirty="0"/>
              <a:t> that </a:t>
            </a:r>
            <a:r>
              <a:rPr sz="2400" dirty="0">
                <a:solidFill>
                  <a:srgbClr val="9437FF"/>
                </a:solidFill>
              </a:rPr>
              <a:t>black vets</a:t>
            </a:r>
            <a:r>
              <a:rPr sz="2400" dirty="0"/>
              <a:t> were </a:t>
            </a:r>
            <a:r>
              <a:rPr sz="2400" dirty="0">
                <a:solidFill>
                  <a:srgbClr val="FF2F92"/>
                </a:solidFill>
              </a:rPr>
              <a:t>denied rights</a:t>
            </a:r>
          </a:p>
        </p:txBody>
      </p:sp>
      <p:sp>
        <p:nvSpPr>
          <p:cNvPr id="261" name="Shape 261"/>
          <p:cNvSpPr/>
          <p:nvPr/>
        </p:nvSpPr>
        <p:spPr>
          <a:xfrm>
            <a:off x="103959" y="3352800"/>
            <a:ext cx="749300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444444"/>
                </a:solidFill>
                <a:latin typeface="GENUINE"/>
                <a:ea typeface="GENUINE"/>
                <a:cs typeface="GENUINE"/>
                <a:sym typeface="GENUINE"/>
              </a:defRPr>
            </a:pPr>
            <a:r>
              <a:rPr sz="2400" dirty="0"/>
              <a:t>W/ CONGRESS </a:t>
            </a:r>
            <a:r>
              <a:rPr sz="2400" dirty="0">
                <a:solidFill>
                  <a:srgbClr val="0433FF"/>
                </a:solidFill>
              </a:rPr>
              <a:t>REFUSING TO ACT</a:t>
            </a:r>
            <a:r>
              <a:rPr sz="2400" dirty="0"/>
              <a:t>, TRUMAN SIGNS </a:t>
            </a:r>
            <a:r>
              <a:rPr sz="2400" dirty="0">
                <a:solidFill>
                  <a:srgbClr val="4F8F00"/>
                </a:solidFill>
              </a:rPr>
              <a:t>EXECUTIVE ORDERS</a:t>
            </a:r>
            <a:r>
              <a:rPr sz="2400" dirty="0"/>
              <a:t> ON CIVIL RIGHTS </a:t>
            </a:r>
          </a:p>
        </p:txBody>
      </p:sp>
      <p:sp>
        <p:nvSpPr>
          <p:cNvPr id="262" name="Shape 262"/>
          <p:cNvSpPr/>
          <p:nvPr/>
        </p:nvSpPr>
        <p:spPr>
          <a:xfrm>
            <a:off x="90170" y="4567835"/>
            <a:ext cx="7137400" cy="81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 defTabSz="406400">
              <a:spcBef>
                <a:spcPts val="2700"/>
              </a:spcBef>
              <a:defRPr sz="3000">
                <a:solidFill>
                  <a:srgbClr val="005493"/>
                </a:solidFill>
                <a:latin typeface="F*ck Beans"/>
                <a:ea typeface="F*ck Beans"/>
                <a:cs typeface="F*ck Beans"/>
                <a:sym typeface="F*ck Beans"/>
              </a:defRPr>
            </a:pPr>
            <a:r>
              <a:rPr sz="2400" dirty="0"/>
              <a:t>Truman </a:t>
            </a:r>
            <a:r>
              <a:rPr sz="2400" dirty="0">
                <a:solidFill>
                  <a:srgbClr val="945200"/>
                </a:solidFill>
              </a:rPr>
              <a:t>integrated the US military</a:t>
            </a:r>
            <a:r>
              <a:rPr sz="2400" dirty="0"/>
              <a:t> so blacks would serve alongside whites for </a:t>
            </a:r>
            <a:r>
              <a:rPr sz="2400" dirty="0">
                <a:solidFill>
                  <a:srgbClr val="0096FF"/>
                </a:solidFill>
              </a:rPr>
              <a:t>1st time ever</a:t>
            </a:r>
          </a:p>
        </p:txBody>
      </p:sp>
      <p:sp>
        <p:nvSpPr>
          <p:cNvPr id="263" name="Shape 263"/>
          <p:cNvSpPr/>
          <p:nvPr/>
        </p:nvSpPr>
        <p:spPr>
          <a:xfrm>
            <a:off x="103959" y="6828512"/>
            <a:ext cx="7327900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444444"/>
                </a:solidFill>
                <a:latin typeface="GENUINE"/>
                <a:ea typeface="GENUINE"/>
                <a:cs typeface="GENUINE"/>
                <a:sym typeface="GENUINE"/>
              </a:defRPr>
            </a:pPr>
            <a:r>
              <a:rPr sz="2400" dirty="0"/>
              <a:t>IN PROTEST, </a:t>
            </a:r>
            <a:r>
              <a:rPr sz="2400" dirty="0">
                <a:solidFill>
                  <a:srgbClr val="941751"/>
                </a:solidFill>
              </a:rPr>
              <a:t>WHITE SOUTHERN DEMOCRATS </a:t>
            </a:r>
            <a:r>
              <a:rPr sz="2400" dirty="0"/>
              <a:t>LEFT THE PARTY AND FORMED </a:t>
            </a:r>
            <a:r>
              <a:rPr sz="2400" dirty="0">
                <a:solidFill>
                  <a:srgbClr val="531B93"/>
                </a:solidFill>
              </a:rPr>
              <a:t>THE DIXIECRATS</a:t>
            </a:r>
          </a:p>
        </p:txBody>
      </p:sp>
      <p:sp>
        <p:nvSpPr>
          <p:cNvPr id="264" name="Shape 264"/>
          <p:cNvSpPr/>
          <p:nvPr/>
        </p:nvSpPr>
        <p:spPr>
          <a:xfrm>
            <a:off x="77470" y="8313925"/>
            <a:ext cx="7150100" cy="81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 defTabSz="406400">
              <a:spcBef>
                <a:spcPts val="2700"/>
              </a:spcBef>
              <a:defRPr sz="3000">
                <a:solidFill>
                  <a:srgbClr val="005493"/>
                </a:solidFill>
                <a:latin typeface="F*ck Beans"/>
                <a:ea typeface="F*ck Beans"/>
                <a:cs typeface="F*ck Beans"/>
                <a:sym typeface="F*ck Beans"/>
              </a:defRPr>
            </a:pPr>
            <a:r>
              <a:rPr sz="2400" dirty="0"/>
              <a:t>the South had been democratic since the </a:t>
            </a:r>
            <a:r>
              <a:rPr sz="2400" dirty="0">
                <a:solidFill>
                  <a:srgbClr val="942193"/>
                </a:solidFill>
              </a:rPr>
              <a:t>end of the Civil War</a:t>
            </a:r>
            <a:r>
              <a:rPr sz="2400" dirty="0"/>
              <a:t>, but that was </a:t>
            </a:r>
            <a:r>
              <a:rPr sz="2400" dirty="0">
                <a:solidFill>
                  <a:srgbClr val="011993"/>
                </a:solidFill>
              </a:rPr>
              <a:t>about to change</a:t>
            </a:r>
          </a:p>
        </p:txBody>
      </p:sp>
      <p:sp>
        <p:nvSpPr>
          <p:cNvPr id="265" name="Shape 265"/>
          <p:cNvSpPr/>
          <p:nvPr/>
        </p:nvSpPr>
        <p:spPr>
          <a:xfrm>
            <a:off x="36286" y="5635993"/>
            <a:ext cx="7023100" cy="81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 defTabSz="406400">
              <a:spcBef>
                <a:spcPts val="2700"/>
              </a:spcBef>
              <a:defRPr sz="3000">
                <a:solidFill>
                  <a:srgbClr val="005493"/>
                </a:solidFill>
                <a:latin typeface="F*ck Beans"/>
                <a:ea typeface="F*ck Beans"/>
                <a:cs typeface="F*ck Beans"/>
                <a:sym typeface="F*ck Beans"/>
              </a:defRPr>
            </a:pPr>
            <a:r>
              <a:rPr sz="2400" dirty="0" err="1"/>
              <a:t>truman</a:t>
            </a:r>
            <a:r>
              <a:rPr sz="2400" dirty="0"/>
              <a:t> also made it </a:t>
            </a:r>
            <a:r>
              <a:rPr sz="2400" dirty="0">
                <a:solidFill>
                  <a:srgbClr val="009051"/>
                </a:solidFill>
              </a:rPr>
              <a:t>illegal to discriminate</a:t>
            </a:r>
            <a:r>
              <a:rPr sz="2400" dirty="0"/>
              <a:t> based on race when </a:t>
            </a:r>
            <a:r>
              <a:rPr sz="2400" dirty="0">
                <a:solidFill>
                  <a:srgbClr val="FF40FF"/>
                </a:solidFill>
              </a:rPr>
              <a:t>hiring </a:t>
            </a:r>
            <a:r>
              <a:rPr sz="2400" dirty="0" err="1">
                <a:solidFill>
                  <a:srgbClr val="FF40FF"/>
                </a:solidFill>
              </a:rPr>
              <a:t>gov</a:t>
            </a:r>
            <a:r>
              <a:rPr sz="2400" dirty="0">
                <a:solidFill>
                  <a:srgbClr val="FF40FF"/>
                </a:solidFill>
              </a:rPr>
              <a:t> employees</a:t>
            </a:r>
          </a:p>
        </p:txBody>
      </p:sp>
      <p:sp>
        <p:nvSpPr>
          <p:cNvPr id="266" name="Shape 266"/>
          <p:cNvSpPr/>
          <p:nvPr/>
        </p:nvSpPr>
        <p:spPr>
          <a:xfrm>
            <a:off x="3804557" y="34653"/>
            <a:ext cx="11455401" cy="656590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8000">
                <a:solidFill>
                  <a:srgbClr val="941100"/>
                </a:solidFill>
                <a:effectLst>
                  <a:outerShdw blurRad="12700" dist="50800" dir="2700000" rotWithShape="0">
                    <a:srgbClr val="000000">
                      <a:alpha val="75000"/>
                    </a:srgbClr>
                  </a:outerShdw>
                </a:effectLst>
                <a:latin typeface="Pulp Fiction M54"/>
                <a:ea typeface="Pulp Fiction M54"/>
                <a:cs typeface="Pulp Fiction M54"/>
                <a:sym typeface="Pulp Fiction M54"/>
              </a:defRPr>
            </a:pPr>
            <a:r>
              <a:rPr sz="3600" dirty="0"/>
              <a:t>TRUMAN</a:t>
            </a:r>
            <a:r>
              <a:rPr sz="3600" dirty="0">
                <a:latin typeface="Molot"/>
                <a:ea typeface="Molot"/>
                <a:cs typeface="Molot"/>
                <a:sym typeface="Molot"/>
              </a:rPr>
              <a:t> </a:t>
            </a:r>
            <a:r>
              <a:rPr sz="3600" dirty="0">
                <a:solidFill>
                  <a:srgbClr val="424242"/>
                </a:solidFill>
                <a:latin typeface="GENUINE"/>
                <a:ea typeface="GENUINE"/>
                <a:cs typeface="GENUINE"/>
                <a:sym typeface="GENUINE"/>
              </a:rPr>
              <a:t>&amp;</a:t>
            </a:r>
            <a:r>
              <a:rPr sz="3600" dirty="0">
                <a:latin typeface="Molot"/>
                <a:ea typeface="Molot"/>
                <a:cs typeface="Molot"/>
                <a:sym typeface="Molot"/>
              </a:rPr>
              <a:t> </a:t>
            </a:r>
            <a:r>
              <a:rPr sz="3600" dirty="0">
                <a:solidFill>
                  <a:srgbClr val="583400"/>
                </a:solidFill>
                <a:effectLst>
                  <a:outerShdw blurRad="12700" dist="38100" dir="2700000" rotWithShape="0">
                    <a:srgbClr val="0433FF"/>
                  </a:outerShdw>
                </a:effectLst>
                <a:uFill>
                  <a:solidFill>
                    <a:srgbClr val="583400"/>
                  </a:solidFill>
                </a:uFill>
                <a:latin typeface="Impact"/>
                <a:ea typeface="Impact"/>
                <a:cs typeface="Impact"/>
                <a:sym typeface="Impact"/>
              </a:rPr>
              <a:t>CIVIL RIGHTS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6" animBg="1" advAuto="0"/>
      <p:bldP spid="258" grpId="2" animBg="1" advAuto="0"/>
      <p:bldP spid="259" grpId="1" animBg="1" advAuto="0"/>
      <p:bldP spid="260" grpId="3" animBg="1" advAuto="0"/>
      <p:bldP spid="261" grpId="4" animBg="1" advAuto="0"/>
      <p:bldP spid="262" grpId="5" animBg="1" advAuto="0"/>
      <p:bldP spid="263" grpId="8" animBg="1" advAuto="0"/>
      <p:bldP spid="264" grpId="9" animBg="1" advAuto="0"/>
      <p:bldP spid="265" grpId="7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/>
        </p:nvSpPr>
        <p:spPr>
          <a:xfrm>
            <a:off x="228600" y="2514600"/>
            <a:ext cx="9207500" cy="4000500"/>
          </a:xfrm>
          <a:prstGeom prst="rect">
            <a:avLst/>
          </a:prstGeom>
          <a:ln w="12700">
            <a:miter lim="400000"/>
          </a:ln>
          <a:effectLst>
            <a:reflection stA="74812" endPos="40000" dir="5400000" sy="-100000" algn="bl" rotWithShape="0"/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buClr>
                <a:srgbClr val="643665"/>
              </a:buClr>
              <a:buFont typeface="Helvetica"/>
              <a:defRPr sz="12000" spc="-158">
                <a:solidFill>
                  <a:srgbClr val="FFFC41"/>
                </a:solidFill>
                <a:effectLst>
                  <a:outerShdw blurRad="12700" dist="38100" dir="2700000" rotWithShape="0">
                    <a:srgbClr val="941100"/>
                  </a:outerShdw>
                </a:effectLst>
                <a:uFill>
                  <a:solidFill>
                    <a:srgbClr val="FFFC41"/>
                  </a:solidFill>
                </a:uFill>
                <a:latin typeface="Pulp Fiction M54"/>
                <a:ea typeface="Pulp Fiction M54"/>
                <a:cs typeface="Pulp Fiction M54"/>
                <a:sym typeface="Pulp Fiction M54"/>
              </a:defRPr>
            </a:pPr>
            <a:r>
              <a:rPr sz="9600" i="1" spc="-126"/>
              <a:t>the election of</a:t>
            </a:r>
          </a:p>
          <a:p>
            <a:pPr>
              <a:buClr>
                <a:srgbClr val="643665"/>
              </a:buClr>
              <a:buFont typeface="Helvetica"/>
              <a:defRPr sz="14400" spc="-190">
                <a:solidFill>
                  <a:srgbClr val="FFFFFF"/>
                </a:solidFill>
                <a:effectLst>
                  <a:outerShdw blurRad="12700" dist="381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Pulp Fiction M54"/>
                <a:ea typeface="Pulp Fiction M54"/>
                <a:cs typeface="Pulp Fiction M54"/>
                <a:sym typeface="Pulp Fiction M54"/>
              </a:defRPr>
            </a:pPr>
            <a:r>
              <a:t>1948</a:t>
            </a:r>
          </a:p>
        </p:txBody>
      </p:sp>
      <p:pic>
        <p:nvPicPr>
          <p:cNvPr id="269" name="url?sa=i&amp;rct=j&amp;q=truman+for+president+campaign+button&amp;source=images&amp;cd=&amp;docid=JLezZL-_9gTfaM&amp;tbnid=rVNLBawQy_uAvM-&amp;ved=0CAUQjRw&amp;url=http%3A%2F%2Fwww.icollector.png"/>
          <p:cNvPicPr>
            <a:picLocks noChangeAspect="1"/>
          </p:cNvPicPr>
          <p:nvPr/>
        </p:nvPicPr>
        <p:blipFill>
          <a:blip r:embed="rId2">
            <a:extLst/>
          </a:blip>
          <a:srcRect l="2988" t="2723" r="2590" b="2880"/>
          <a:stretch>
            <a:fillRect/>
          </a:stretch>
        </p:blipFill>
        <p:spPr>
          <a:xfrm>
            <a:off x="8521429" y="3473"/>
            <a:ext cx="3544314" cy="3543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8" h="21591" extrusionOk="0">
                <a:moveTo>
                  <a:pt x="10463" y="1"/>
                </a:moveTo>
                <a:cubicBezTo>
                  <a:pt x="9964" y="-4"/>
                  <a:pt x="9555" y="10"/>
                  <a:pt x="9512" y="47"/>
                </a:cubicBezTo>
                <a:cubicBezTo>
                  <a:pt x="9472" y="81"/>
                  <a:pt x="9264" y="118"/>
                  <a:pt x="9033" y="134"/>
                </a:cubicBezTo>
                <a:cubicBezTo>
                  <a:pt x="8809" y="149"/>
                  <a:pt x="8516" y="193"/>
                  <a:pt x="8381" y="231"/>
                </a:cubicBezTo>
                <a:cubicBezTo>
                  <a:pt x="8246" y="268"/>
                  <a:pt x="8093" y="288"/>
                  <a:pt x="8040" y="274"/>
                </a:cubicBezTo>
                <a:cubicBezTo>
                  <a:pt x="7986" y="261"/>
                  <a:pt x="7880" y="281"/>
                  <a:pt x="7806" y="320"/>
                </a:cubicBezTo>
                <a:cubicBezTo>
                  <a:pt x="7732" y="359"/>
                  <a:pt x="7605" y="395"/>
                  <a:pt x="7525" y="400"/>
                </a:cubicBezTo>
                <a:cubicBezTo>
                  <a:pt x="7444" y="405"/>
                  <a:pt x="7352" y="442"/>
                  <a:pt x="7320" y="482"/>
                </a:cubicBezTo>
                <a:cubicBezTo>
                  <a:pt x="7288" y="522"/>
                  <a:pt x="7180" y="576"/>
                  <a:pt x="7080" y="603"/>
                </a:cubicBezTo>
                <a:cubicBezTo>
                  <a:pt x="6832" y="669"/>
                  <a:pt x="6580" y="765"/>
                  <a:pt x="6504" y="823"/>
                </a:cubicBezTo>
                <a:cubicBezTo>
                  <a:pt x="6470" y="849"/>
                  <a:pt x="6395" y="873"/>
                  <a:pt x="6336" y="876"/>
                </a:cubicBezTo>
                <a:cubicBezTo>
                  <a:pt x="6277" y="879"/>
                  <a:pt x="6206" y="913"/>
                  <a:pt x="6177" y="951"/>
                </a:cubicBezTo>
                <a:cubicBezTo>
                  <a:pt x="6148" y="989"/>
                  <a:pt x="6074" y="1041"/>
                  <a:pt x="6011" y="1067"/>
                </a:cubicBezTo>
                <a:cubicBezTo>
                  <a:pt x="5949" y="1094"/>
                  <a:pt x="5866" y="1136"/>
                  <a:pt x="5828" y="1159"/>
                </a:cubicBezTo>
                <a:cubicBezTo>
                  <a:pt x="5791" y="1183"/>
                  <a:pt x="5637" y="1259"/>
                  <a:pt x="5487" y="1328"/>
                </a:cubicBezTo>
                <a:cubicBezTo>
                  <a:pt x="5336" y="1398"/>
                  <a:pt x="5187" y="1491"/>
                  <a:pt x="5155" y="1536"/>
                </a:cubicBezTo>
                <a:cubicBezTo>
                  <a:pt x="5122" y="1581"/>
                  <a:pt x="5069" y="1619"/>
                  <a:pt x="5037" y="1619"/>
                </a:cubicBezTo>
                <a:cubicBezTo>
                  <a:pt x="5004" y="1619"/>
                  <a:pt x="4938" y="1662"/>
                  <a:pt x="4890" y="1715"/>
                </a:cubicBezTo>
                <a:cubicBezTo>
                  <a:pt x="4842" y="1768"/>
                  <a:pt x="4727" y="1842"/>
                  <a:pt x="4632" y="1880"/>
                </a:cubicBezTo>
                <a:cubicBezTo>
                  <a:pt x="4538" y="1918"/>
                  <a:pt x="4439" y="1990"/>
                  <a:pt x="4414" y="2037"/>
                </a:cubicBezTo>
                <a:cubicBezTo>
                  <a:pt x="4388" y="2084"/>
                  <a:pt x="4342" y="2122"/>
                  <a:pt x="4310" y="2122"/>
                </a:cubicBezTo>
                <a:cubicBezTo>
                  <a:pt x="4278" y="2122"/>
                  <a:pt x="4140" y="2223"/>
                  <a:pt x="4007" y="2347"/>
                </a:cubicBezTo>
                <a:cubicBezTo>
                  <a:pt x="3873" y="2470"/>
                  <a:pt x="3683" y="2619"/>
                  <a:pt x="3581" y="2678"/>
                </a:cubicBezTo>
                <a:cubicBezTo>
                  <a:pt x="3479" y="2737"/>
                  <a:pt x="3309" y="2872"/>
                  <a:pt x="3201" y="2980"/>
                </a:cubicBezTo>
                <a:cubicBezTo>
                  <a:pt x="3161" y="3020"/>
                  <a:pt x="3126" y="3049"/>
                  <a:pt x="3090" y="3077"/>
                </a:cubicBezTo>
                <a:cubicBezTo>
                  <a:pt x="3056" y="3117"/>
                  <a:pt x="3019" y="3145"/>
                  <a:pt x="2982" y="3142"/>
                </a:cubicBezTo>
                <a:cubicBezTo>
                  <a:pt x="2977" y="3143"/>
                  <a:pt x="2963" y="3154"/>
                  <a:pt x="2960" y="3152"/>
                </a:cubicBezTo>
                <a:cubicBezTo>
                  <a:pt x="2936" y="3137"/>
                  <a:pt x="2928" y="3156"/>
                  <a:pt x="2943" y="3195"/>
                </a:cubicBezTo>
                <a:cubicBezTo>
                  <a:pt x="2960" y="3240"/>
                  <a:pt x="2910" y="3328"/>
                  <a:pt x="2806" y="3435"/>
                </a:cubicBezTo>
                <a:cubicBezTo>
                  <a:pt x="2716" y="3528"/>
                  <a:pt x="2643" y="3621"/>
                  <a:pt x="2643" y="3640"/>
                </a:cubicBezTo>
                <a:cubicBezTo>
                  <a:pt x="2643" y="3659"/>
                  <a:pt x="2560" y="3717"/>
                  <a:pt x="2460" y="3769"/>
                </a:cubicBezTo>
                <a:cubicBezTo>
                  <a:pt x="2393" y="3803"/>
                  <a:pt x="2355" y="3831"/>
                  <a:pt x="2327" y="3860"/>
                </a:cubicBezTo>
                <a:cubicBezTo>
                  <a:pt x="2306" y="3890"/>
                  <a:pt x="2291" y="3923"/>
                  <a:pt x="2286" y="3962"/>
                </a:cubicBezTo>
                <a:cubicBezTo>
                  <a:pt x="2286" y="3967"/>
                  <a:pt x="2280" y="3974"/>
                  <a:pt x="2279" y="3979"/>
                </a:cubicBezTo>
                <a:cubicBezTo>
                  <a:pt x="2279" y="3983"/>
                  <a:pt x="2279" y="3987"/>
                  <a:pt x="2279" y="3991"/>
                </a:cubicBezTo>
                <a:cubicBezTo>
                  <a:pt x="2279" y="4069"/>
                  <a:pt x="2233" y="4161"/>
                  <a:pt x="2164" y="4226"/>
                </a:cubicBezTo>
                <a:cubicBezTo>
                  <a:pt x="2101" y="4285"/>
                  <a:pt x="2051" y="4360"/>
                  <a:pt x="2051" y="4392"/>
                </a:cubicBezTo>
                <a:cubicBezTo>
                  <a:pt x="2051" y="4425"/>
                  <a:pt x="2000" y="4487"/>
                  <a:pt x="1938" y="4528"/>
                </a:cubicBezTo>
                <a:cubicBezTo>
                  <a:pt x="1875" y="4569"/>
                  <a:pt x="1822" y="4641"/>
                  <a:pt x="1822" y="4688"/>
                </a:cubicBezTo>
                <a:cubicBezTo>
                  <a:pt x="1822" y="4734"/>
                  <a:pt x="1762" y="4841"/>
                  <a:pt x="1687" y="4927"/>
                </a:cubicBezTo>
                <a:cubicBezTo>
                  <a:pt x="1612" y="5013"/>
                  <a:pt x="1550" y="5106"/>
                  <a:pt x="1550" y="5132"/>
                </a:cubicBezTo>
                <a:cubicBezTo>
                  <a:pt x="1550" y="5159"/>
                  <a:pt x="1498" y="5220"/>
                  <a:pt x="1435" y="5270"/>
                </a:cubicBezTo>
                <a:cubicBezTo>
                  <a:pt x="1371" y="5321"/>
                  <a:pt x="1310" y="5407"/>
                  <a:pt x="1300" y="5459"/>
                </a:cubicBezTo>
                <a:cubicBezTo>
                  <a:pt x="1290" y="5511"/>
                  <a:pt x="1250" y="5613"/>
                  <a:pt x="1211" y="5689"/>
                </a:cubicBezTo>
                <a:cubicBezTo>
                  <a:pt x="1172" y="5764"/>
                  <a:pt x="1109" y="5886"/>
                  <a:pt x="1071" y="5960"/>
                </a:cubicBezTo>
                <a:cubicBezTo>
                  <a:pt x="1034" y="6033"/>
                  <a:pt x="1004" y="6118"/>
                  <a:pt x="1004" y="6148"/>
                </a:cubicBezTo>
                <a:cubicBezTo>
                  <a:pt x="1004" y="6266"/>
                  <a:pt x="812" y="6476"/>
                  <a:pt x="725" y="6453"/>
                </a:cubicBezTo>
                <a:cubicBezTo>
                  <a:pt x="672" y="6439"/>
                  <a:pt x="622" y="6460"/>
                  <a:pt x="595" y="6511"/>
                </a:cubicBezTo>
                <a:cubicBezTo>
                  <a:pt x="561" y="6575"/>
                  <a:pt x="574" y="6609"/>
                  <a:pt x="648" y="6658"/>
                </a:cubicBezTo>
                <a:cubicBezTo>
                  <a:pt x="738" y="6719"/>
                  <a:pt x="739" y="6730"/>
                  <a:pt x="674" y="6857"/>
                </a:cubicBezTo>
                <a:cubicBezTo>
                  <a:pt x="637" y="6931"/>
                  <a:pt x="591" y="7066"/>
                  <a:pt x="573" y="7154"/>
                </a:cubicBezTo>
                <a:cubicBezTo>
                  <a:pt x="562" y="7211"/>
                  <a:pt x="534" y="7267"/>
                  <a:pt x="511" y="7324"/>
                </a:cubicBezTo>
                <a:cubicBezTo>
                  <a:pt x="510" y="7337"/>
                  <a:pt x="509" y="7338"/>
                  <a:pt x="508" y="7353"/>
                </a:cubicBezTo>
                <a:cubicBezTo>
                  <a:pt x="507" y="7377"/>
                  <a:pt x="491" y="7402"/>
                  <a:pt x="472" y="7423"/>
                </a:cubicBezTo>
                <a:cubicBezTo>
                  <a:pt x="439" y="7478"/>
                  <a:pt x="412" y="7558"/>
                  <a:pt x="412" y="7606"/>
                </a:cubicBezTo>
                <a:cubicBezTo>
                  <a:pt x="412" y="7656"/>
                  <a:pt x="394" y="7745"/>
                  <a:pt x="371" y="7802"/>
                </a:cubicBezTo>
                <a:cubicBezTo>
                  <a:pt x="291" y="8005"/>
                  <a:pt x="265" y="8093"/>
                  <a:pt x="253" y="8206"/>
                </a:cubicBezTo>
                <a:cubicBezTo>
                  <a:pt x="215" y="8592"/>
                  <a:pt x="167" y="8833"/>
                  <a:pt x="116" y="8893"/>
                </a:cubicBezTo>
                <a:cubicBezTo>
                  <a:pt x="-59" y="9101"/>
                  <a:pt x="-28" y="12497"/>
                  <a:pt x="152" y="12854"/>
                </a:cubicBezTo>
                <a:cubicBezTo>
                  <a:pt x="189" y="12926"/>
                  <a:pt x="243" y="13130"/>
                  <a:pt x="275" y="13306"/>
                </a:cubicBezTo>
                <a:cubicBezTo>
                  <a:pt x="307" y="13483"/>
                  <a:pt x="352" y="13675"/>
                  <a:pt x="374" y="13735"/>
                </a:cubicBezTo>
                <a:cubicBezTo>
                  <a:pt x="399" y="13803"/>
                  <a:pt x="396" y="13865"/>
                  <a:pt x="366" y="13901"/>
                </a:cubicBezTo>
                <a:cubicBezTo>
                  <a:pt x="331" y="13944"/>
                  <a:pt x="342" y="13966"/>
                  <a:pt x="410" y="13984"/>
                </a:cubicBezTo>
                <a:cubicBezTo>
                  <a:pt x="460" y="13997"/>
                  <a:pt x="504" y="14039"/>
                  <a:pt x="504" y="14080"/>
                </a:cubicBezTo>
                <a:cubicBezTo>
                  <a:pt x="504" y="14121"/>
                  <a:pt x="543" y="14237"/>
                  <a:pt x="593" y="14334"/>
                </a:cubicBezTo>
                <a:cubicBezTo>
                  <a:pt x="642" y="14432"/>
                  <a:pt x="703" y="14607"/>
                  <a:pt x="730" y="14726"/>
                </a:cubicBezTo>
                <a:cubicBezTo>
                  <a:pt x="756" y="14846"/>
                  <a:pt x="842" y="15058"/>
                  <a:pt x="939" y="15280"/>
                </a:cubicBezTo>
                <a:cubicBezTo>
                  <a:pt x="940" y="15281"/>
                  <a:pt x="941" y="15283"/>
                  <a:pt x="941" y="15285"/>
                </a:cubicBezTo>
                <a:cubicBezTo>
                  <a:pt x="1105" y="15657"/>
                  <a:pt x="1314" y="16069"/>
                  <a:pt x="1432" y="16213"/>
                </a:cubicBezTo>
                <a:cubicBezTo>
                  <a:pt x="1485" y="16278"/>
                  <a:pt x="1591" y="16452"/>
                  <a:pt x="1666" y="16598"/>
                </a:cubicBezTo>
                <a:cubicBezTo>
                  <a:pt x="1740" y="16743"/>
                  <a:pt x="1857" y="16924"/>
                  <a:pt x="1926" y="16999"/>
                </a:cubicBezTo>
                <a:cubicBezTo>
                  <a:pt x="1994" y="17075"/>
                  <a:pt x="2051" y="17165"/>
                  <a:pt x="2051" y="17200"/>
                </a:cubicBezTo>
                <a:cubicBezTo>
                  <a:pt x="2051" y="17234"/>
                  <a:pt x="2163" y="17381"/>
                  <a:pt x="2301" y="17526"/>
                </a:cubicBezTo>
                <a:cubicBezTo>
                  <a:pt x="2439" y="17672"/>
                  <a:pt x="2551" y="17810"/>
                  <a:pt x="2551" y="17834"/>
                </a:cubicBezTo>
                <a:cubicBezTo>
                  <a:pt x="2551" y="17877"/>
                  <a:pt x="3578" y="18892"/>
                  <a:pt x="3915" y="19183"/>
                </a:cubicBezTo>
                <a:cubicBezTo>
                  <a:pt x="4016" y="19269"/>
                  <a:pt x="4178" y="19378"/>
                  <a:pt x="4279" y="19425"/>
                </a:cubicBezTo>
                <a:cubicBezTo>
                  <a:pt x="4379" y="19471"/>
                  <a:pt x="4464" y="19535"/>
                  <a:pt x="4464" y="19568"/>
                </a:cubicBezTo>
                <a:cubicBezTo>
                  <a:pt x="4464" y="19601"/>
                  <a:pt x="4516" y="19652"/>
                  <a:pt x="4580" y="19681"/>
                </a:cubicBezTo>
                <a:cubicBezTo>
                  <a:pt x="4644" y="19711"/>
                  <a:pt x="4683" y="19755"/>
                  <a:pt x="4669" y="19778"/>
                </a:cubicBezTo>
                <a:cubicBezTo>
                  <a:pt x="4654" y="19801"/>
                  <a:pt x="4682" y="19833"/>
                  <a:pt x="4729" y="19848"/>
                </a:cubicBezTo>
                <a:cubicBezTo>
                  <a:pt x="4776" y="19863"/>
                  <a:pt x="4852" y="19914"/>
                  <a:pt x="4897" y="19964"/>
                </a:cubicBezTo>
                <a:cubicBezTo>
                  <a:pt x="4942" y="20014"/>
                  <a:pt x="5027" y="20054"/>
                  <a:pt x="5087" y="20054"/>
                </a:cubicBezTo>
                <a:cubicBezTo>
                  <a:pt x="5213" y="20054"/>
                  <a:pt x="5465" y="20175"/>
                  <a:pt x="5465" y="20235"/>
                </a:cubicBezTo>
                <a:cubicBezTo>
                  <a:pt x="5465" y="20258"/>
                  <a:pt x="5542" y="20301"/>
                  <a:pt x="5636" y="20332"/>
                </a:cubicBezTo>
                <a:cubicBezTo>
                  <a:pt x="5863" y="20406"/>
                  <a:pt x="6149" y="20549"/>
                  <a:pt x="6261" y="20646"/>
                </a:cubicBezTo>
                <a:cubicBezTo>
                  <a:pt x="6311" y="20689"/>
                  <a:pt x="6445" y="20750"/>
                  <a:pt x="6557" y="20782"/>
                </a:cubicBezTo>
                <a:cubicBezTo>
                  <a:pt x="6670" y="20813"/>
                  <a:pt x="6833" y="20882"/>
                  <a:pt x="6921" y="20934"/>
                </a:cubicBezTo>
                <a:cubicBezTo>
                  <a:pt x="7008" y="20986"/>
                  <a:pt x="7239" y="21054"/>
                  <a:pt x="7433" y="21086"/>
                </a:cubicBezTo>
                <a:cubicBezTo>
                  <a:pt x="7634" y="21119"/>
                  <a:pt x="7859" y="21191"/>
                  <a:pt x="7955" y="21251"/>
                </a:cubicBezTo>
                <a:cubicBezTo>
                  <a:pt x="8166" y="21381"/>
                  <a:pt x="8205" y="21391"/>
                  <a:pt x="8499" y="21384"/>
                </a:cubicBezTo>
                <a:cubicBezTo>
                  <a:pt x="8629" y="21380"/>
                  <a:pt x="8875" y="21412"/>
                  <a:pt x="9045" y="21454"/>
                </a:cubicBezTo>
                <a:cubicBezTo>
                  <a:pt x="9216" y="21496"/>
                  <a:pt x="9560" y="21546"/>
                  <a:pt x="9810" y="21565"/>
                </a:cubicBezTo>
                <a:cubicBezTo>
                  <a:pt x="10061" y="21584"/>
                  <a:pt x="10777" y="21596"/>
                  <a:pt x="11403" y="21589"/>
                </a:cubicBezTo>
                <a:cubicBezTo>
                  <a:pt x="12483" y="21578"/>
                  <a:pt x="12552" y="21571"/>
                  <a:pt x="12712" y="21476"/>
                </a:cubicBezTo>
                <a:cubicBezTo>
                  <a:pt x="12805" y="21420"/>
                  <a:pt x="13044" y="21344"/>
                  <a:pt x="13246" y="21309"/>
                </a:cubicBezTo>
                <a:cubicBezTo>
                  <a:pt x="13449" y="21273"/>
                  <a:pt x="13649" y="21227"/>
                  <a:pt x="13692" y="21205"/>
                </a:cubicBezTo>
                <a:cubicBezTo>
                  <a:pt x="13734" y="21182"/>
                  <a:pt x="13872" y="21148"/>
                  <a:pt x="13995" y="21130"/>
                </a:cubicBezTo>
                <a:cubicBezTo>
                  <a:pt x="14118" y="21112"/>
                  <a:pt x="14330" y="21048"/>
                  <a:pt x="14466" y="20987"/>
                </a:cubicBezTo>
                <a:cubicBezTo>
                  <a:pt x="14603" y="20926"/>
                  <a:pt x="14745" y="20878"/>
                  <a:pt x="14782" y="20878"/>
                </a:cubicBezTo>
                <a:cubicBezTo>
                  <a:pt x="14872" y="20878"/>
                  <a:pt x="15325" y="20664"/>
                  <a:pt x="15361" y="20605"/>
                </a:cubicBezTo>
                <a:cubicBezTo>
                  <a:pt x="15378" y="20578"/>
                  <a:pt x="15435" y="20557"/>
                  <a:pt x="15487" y="20557"/>
                </a:cubicBezTo>
                <a:cubicBezTo>
                  <a:pt x="15538" y="20557"/>
                  <a:pt x="15649" y="20497"/>
                  <a:pt x="15734" y="20421"/>
                </a:cubicBezTo>
                <a:cubicBezTo>
                  <a:pt x="15820" y="20346"/>
                  <a:pt x="15920" y="20283"/>
                  <a:pt x="15956" y="20283"/>
                </a:cubicBezTo>
                <a:cubicBezTo>
                  <a:pt x="16018" y="20283"/>
                  <a:pt x="16334" y="20142"/>
                  <a:pt x="16480" y="20049"/>
                </a:cubicBezTo>
                <a:cubicBezTo>
                  <a:pt x="16518" y="20025"/>
                  <a:pt x="16581" y="19995"/>
                  <a:pt x="16622" y="19981"/>
                </a:cubicBezTo>
                <a:cubicBezTo>
                  <a:pt x="16663" y="19967"/>
                  <a:pt x="16718" y="19908"/>
                  <a:pt x="16745" y="19848"/>
                </a:cubicBezTo>
                <a:cubicBezTo>
                  <a:pt x="16772" y="19788"/>
                  <a:pt x="16877" y="19690"/>
                  <a:pt x="16981" y="19633"/>
                </a:cubicBezTo>
                <a:cubicBezTo>
                  <a:pt x="17084" y="19575"/>
                  <a:pt x="17232" y="19494"/>
                  <a:pt x="17308" y="19451"/>
                </a:cubicBezTo>
                <a:cubicBezTo>
                  <a:pt x="17384" y="19409"/>
                  <a:pt x="17483" y="19311"/>
                  <a:pt x="17529" y="19234"/>
                </a:cubicBezTo>
                <a:cubicBezTo>
                  <a:pt x="17576" y="19157"/>
                  <a:pt x="17632" y="19094"/>
                  <a:pt x="17652" y="19094"/>
                </a:cubicBezTo>
                <a:cubicBezTo>
                  <a:pt x="17672" y="19094"/>
                  <a:pt x="17803" y="18986"/>
                  <a:pt x="17941" y="18852"/>
                </a:cubicBezTo>
                <a:cubicBezTo>
                  <a:pt x="18148" y="18650"/>
                  <a:pt x="18214" y="18609"/>
                  <a:pt x="18335" y="18617"/>
                </a:cubicBezTo>
                <a:cubicBezTo>
                  <a:pt x="18418" y="18623"/>
                  <a:pt x="18485" y="18603"/>
                  <a:pt x="18489" y="18574"/>
                </a:cubicBezTo>
                <a:cubicBezTo>
                  <a:pt x="18493" y="18545"/>
                  <a:pt x="18500" y="18502"/>
                  <a:pt x="18506" y="18477"/>
                </a:cubicBezTo>
                <a:cubicBezTo>
                  <a:pt x="18512" y="18452"/>
                  <a:pt x="18520" y="18399"/>
                  <a:pt x="18523" y="18361"/>
                </a:cubicBezTo>
                <a:cubicBezTo>
                  <a:pt x="18525" y="18338"/>
                  <a:pt x="18565" y="18283"/>
                  <a:pt x="18614" y="18218"/>
                </a:cubicBezTo>
                <a:cubicBezTo>
                  <a:pt x="18616" y="18216"/>
                  <a:pt x="18617" y="18210"/>
                  <a:pt x="18619" y="18208"/>
                </a:cubicBezTo>
                <a:cubicBezTo>
                  <a:pt x="18622" y="18206"/>
                  <a:pt x="18639" y="18186"/>
                  <a:pt x="18643" y="18182"/>
                </a:cubicBezTo>
                <a:cubicBezTo>
                  <a:pt x="18670" y="18149"/>
                  <a:pt x="18692" y="18118"/>
                  <a:pt x="18723" y="18085"/>
                </a:cubicBezTo>
                <a:cubicBezTo>
                  <a:pt x="18829" y="17971"/>
                  <a:pt x="18950" y="17822"/>
                  <a:pt x="18995" y="17754"/>
                </a:cubicBezTo>
                <a:cubicBezTo>
                  <a:pt x="19039" y="17685"/>
                  <a:pt x="19106" y="17630"/>
                  <a:pt x="19144" y="17630"/>
                </a:cubicBezTo>
                <a:cubicBezTo>
                  <a:pt x="19181" y="17630"/>
                  <a:pt x="19232" y="17575"/>
                  <a:pt x="19257" y="17510"/>
                </a:cubicBezTo>
                <a:cubicBezTo>
                  <a:pt x="19303" y="17388"/>
                  <a:pt x="19395" y="17255"/>
                  <a:pt x="19644" y="16951"/>
                </a:cubicBezTo>
                <a:cubicBezTo>
                  <a:pt x="19804" y="16757"/>
                  <a:pt x="20110" y="16266"/>
                  <a:pt x="20227" y="16017"/>
                </a:cubicBezTo>
                <a:cubicBezTo>
                  <a:pt x="20270" y="15924"/>
                  <a:pt x="20325" y="15837"/>
                  <a:pt x="20349" y="15822"/>
                </a:cubicBezTo>
                <a:cubicBezTo>
                  <a:pt x="20374" y="15806"/>
                  <a:pt x="20393" y="15735"/>
                  <a:pt x="20393" y="15664"/>
                </a:cubicBezTo>
                <a:cubicBezTo>
                  <a:pt x="20393" y="15593"/>
                  <a:pt x="20424" y="15512"/>
                  <a:pt x="20462" y="15481"/>
                </a:cubicBezTo>
                <a:cubicBezTo>
                  <a:pt x="20533" y="15421"/>
                  <a:pt x="20613" y="15258"/>
                  <a:pt x="20710" y="14978"/>
                </a:cubicBezTo>
                <a:cubicBezTo>
                  <a:pt x="20741" y="14889"/>
                  <a:pt x="20785" y="14774"/>
                  <a:pt x="20806" y="14724"/>
                </a:cubicBezTo>
                <a:cubicBezTo>
                  <a:pt x="20828" y="14673"/>
                  <a:pt x="20889" y="14509"/>
                  <a:pt x="20941" y="14358"/>
                </a:cubicBezTo>
                <a:cubicBezTo>
                  <a:pt x="20994" y="14207"/>
                  <a:pt x="21054" y="14044"/>
                  <a:pt x="21076" y="13993"/>
                </a:cubicBezTo>
                <a:cubicBezTo>
                  <a:pt x="21098" y="13943"/>
                  <a:pt x="21159" y="13705"/>
                  <a:pt x="21213" y="13466"/>
                </a:cubicBezTo>
                <a:cubicBezTo>
                  <a:pt x="21267" y="13227"/>
                  <a:pt x="21333" y="13005"/>
                  <a:pt x="21360" y="12973"/>
                </a:cubicBezTo>
                <a:cubicBezTo>
                  <a:pt x="21476" y="12832"/>
                  <a:pt x="21541" y="9726"/>
                  <a:pt x="21432" y="9522"/>
                </a:cubicBezTo>
                <a:cubicBezTo>
                  <a:pt x="21408" y="9477"/>
                  <a:pt x="21392" y="9278"/>
                  <a:pt x="21396" y="9084"/>
                </a:cubicBezTo>
                <a:cubicBezTo>
                  <a:pt x="21401" y="8820"/>
                  <a:pt x="21382" y="8679"/>
                  <a:pt x="21314" y="8525"/>
                </a:cubicBezTo>
                <a:cubicBezTo>
                  <a:pt x="21264" y="8412"/>
                  <a:pt x="21198" y="8207"/>
                  <a:pt x="21167" y="8068"/>
                </a:cubicBezTo>
                <a:cubicBezTo>
                  <a:pt x="21137" y="7930"/>
                  <a:pt x="21095" y="7782"/>
                  <a:pt x="21074" y="7739"/>
                </a:cubicBezTo>
                <a:cubicBezTo>
                  <a:pt x="21024" y="7641"/>
                  <a:pt x="20810" y="6917"/>
                  <a:pt x="20756" y="6661"/>
                </a:cubicBezTo>
                <a:cubicBezTo>
                  <a:pt x="20713" y="6457"/>
                  <a:pt x="20520" y="6092"/>
                  <a:pt x="20383" y="5955"/>
                </a:cubicBezTo>
                <a:cubicBezTo>
                  <a:pt x="20339" y="5911"/>
                  <a:pt x="20292" y="5819"/>
                  <a:pt x="20277" y="5749"/>
                </a:cubicBezTo>
                <a:cubicBezTo>
                  <a:pt x="20236" y="5558"/>
                  <a:pt x="20112" y="5278"/>
                  <a:pt x="20068" y="5278"/>
                </a:cubicBezTo>
                <a:cubicBezTo>
                  <a:pt x="20065" y="5278"/>
                  <a:pt x="20054" y="5261"/>
                  <a:pt x="20049" y="5256"/>
                </a:cubicBezTo>
                <a:cubicBezTo>
                  <a:pt x="20015" y="5237"/>
                  <a:pt x="19990" y="5199"/>
                  <a:pt x="19986" y="5162"/>
                </a:cubicBezTo>
                <a:cubicBezTo>
                  <a:pt x="19963" y="5120"/>
                  <a:pt x="19940" y="5077"/>
                  <a:pt x="19916" y="5024"/>
                </a:cubicBezTo>
                <a:cubicBezTo>
                  <a:pt x="19855" y="4884"/>
                  <a:pt x="19714" y="4682"/>
                  <a:pt x="19603" y="4574"/>
                </a:cubicBezTo>
                <a:cubicBezTo>
                  <a:pt x="19493" y="4466"/>
                  <a:pt x="19344" y="4250"/>
                  <a:pt x="19274" y="4095"/>
                </a:cubicBezTo>
                <a:cubicBezTo>
                  <a:pt x="19203" y="3940"/>
                  <a:pt x="19130" y="3815"/>
                  <a:pt x="19110" y="3815"/>
                </a:cubicBezTo>
                <a:cubicBezTo>
                  <a:pt x="19071" y="3815"/>
                  <a:pt x="18645" y="3416"/>
                  <a:pt x="18328" y="3091"/>
                </a:cubicBezTo>
                <a:cubicBezTo>
                  <a:pt x="18283" y="3045"/>
                  <a:pt x="18225" y="2993"/>
                  <a:pt x="18186" y="2951"/>
                </a:cubicBezTo>
                <a:cubicBezTo>
                  <a:pt x="18060" y="2816"/>
                  <a:pt x="17842" y="2614"/>
                  <a:pt x="17698" y="2501"/>
                </a:cubicBezTo>
                <a:cubicBezTo>
                  <a:pt x="17619" y="2440"/>
                  <a:pt x="17555" y="2384"/>
                  <a:pt x="17512" y="2337"/>
                </a:cubicBezTo>
                <a:cubicBezTo>
                  <a:pt x="17508" y="2331"/>
                  <a:pt x="17506" y="2322"/>
                  <a:pt x="17503" y="2315"/>
                </a:cubicBezTo>
                <a:cubicBezTo>
                  <a:pt x="17483" y="2289"/>
                  <a:pt x="17457" y="2261"/>
                  <a:pt x="17462" y="2252"/>
                </a:cubicBezTo>
                <a:cubicBezTo>
                  <a:pt x="17501" y="2189"/>
                  <a:pt x="17371" y="2095"/>
                  <a:pt x="17036" y="1938"/>
                </a:cubicBezTo>
                <a:cubicBezTo>
                  <a:pt x="16880" y="1865"/>
                  <a:pt x="16752" y="1787"/>
                  <a:pt x="16752" y="1764"/>
                </a:cubicBezTo>
                <a:cubicBezTo>
                  <a:pt x="16752" y="1740"/>
                  <a:pt x="16672" y="1687"/>
                  <a:pt x="16574" y="1648"/>
                </a:cubicBezTo>
                <a:cubicBezTo>
                  <a:pt x="16523" y="1627"/>
                  <a:pt x="16476" y="1603"/>
                  <a:pt x="16437" y="1580"/>
                </a:cubicBezTo>
                <a:cubicBezTo>
                  <a:pt x="16429" y="1575"/>
                  <a:pt x="16420" y="1568"/>
                  <a:pt x="16415" y="1563"/>
                </a:cubicBezTo>
                <a:cubicBezTo>
                  <a:pt x="16395" y="1549"/>
                  <a:pt x="16370" y="1536"/>
                  <a:pt x="16365" y="1527"/>
                </a:cubicBezTo>
                <a:cubicBezTo>
                  <a:pt x="16348" y="1499"/>
                  <a:pt x="16217" y="1425"/>
                  <a:pt x="16076" y="1362"/>
                </a:cubicBezTo>
                <a:cubicBezTo>
                  <a:pt x="15935" y="1299"/>
                  <a:pt x="15777" y="1210"/>
                  <a:pt x="15727" y="1164"/>
                </a:cubicBezTo>
                <a:cubicBezTo>
                  <a:pt x="15677" y="1118"/>
                  <a:pt x="15571" y="1065"/>
                  <a:pt x="15489" y="1048"/>
                </a:cubicBezTo>
                <a:cubicBezTo>
                  <a:pt x="15407" y="1031"/>
                  <a:pt x="15319" y="979"/>
                  <a:pt x="15294" y="932"/>
                </a:cubicBezTo>
                <a:cubicBezTo>
                  <a:pt x="15267" y="881"/>
                  <a:pt x="15180" y="834"/>
                  <a:pt x="15080" y="818"/>
                </a:cubicBezTo>
                <a:cubicBezTo>
                  <a:pt x="14986" y="804"/>
                  <a:pt x="14826" y="753"/>
                  <a:pt x="14726" y="705"/>
                </a:cubicBezTo>
                <a:cubicBezTo>
                  <a:pt x="14545" y="618"/>
                  <a:pt x="14206" y="512"/>
                  <a:pt x="14055" y="497"/>
                </a:cubicBezTo>
                <a:cubicBezTo>
                  <a:pt x="14011" y="492"/>
                  <a:pt x="13939" y="455"/>
                  <a:pt x="13891" y="412"/>
                </a:cubicBezTo>
                <a:cubicBezTo>
                  <a:pt x="13844" y="369"/>
                  <a:pt x="13788" y="339"/>
                  <a:pt x="13766" y="344"/>
                </a:cubicBezTo>
                <a:cubicBezTo>
                  <a:pt x="13670" y="368"/>
                  <a:pt x="13261" y="275"/>
                  <a:pt x="13157" y="206"/>
                </a:cubicBezTo>
                <a:cubicBezTo>
                  <a:pt x="13085" y="159"/>
                  <a:pt x="12935" y="130"/>
                  <a:pt x="12746" y="127"/>
                </a:cubicBezTo>
                <a:cubicBezTo>
                  <a:pt x="12583" y="123"/>
                  <a:pt x="12225" y="99"/>
                  <a:pt x="11950" y="71"/>
                </a:cubicBezTo>
                <a:cubicBezTo>
                  <a:pt x="11548" y="30"/>
                  <a:pt x="10961" y="6"/>
                  <a:pt x="10463" y="1"/>
                </a:cubicBezTo>
                <a:close/>
              </a:path>
            </a:pathLst>
          </a:custGeom>
          <a:ln w="12700">
            <a:miter lim="400000"/>
          </a:ln>
          <a:effectLst>
            <a:outerShdw blurRad="139700" dist="76200" dir="2700000" rotWithShape="0">
              <a:srgbClr val="000000"/>
            </a:outerShdw>
          </a:effectLst>
        </p:spPr>
      </p:pic>
      <p:pic>
        <p:nvPicPr>
          <p:cNvPr id="270" name="jugate-AT-3-26.png"/>
          <p:cNvPicPr>
            <a:picLocks noChangeAspect="1"/>
          </p:cNvPicPr>
          <p:nvPr/>
        </p:nvPicPr>
        <p:blipFill>
          <a:blip r:embed="rId3">
            <a:extLst/>
          </a:blip>
          <a:srcRect l="2863" t="4119" r="3687" b="2779"/>
          <a:stretch>
            <a:fillRect/>
          </a:stretch>
        </p:blipFill>
        <p:spPr>
          <a:xfrm>
            <a:off x="9278143" y="3357345"/>
            <a:ext cx="3548527" cy="3547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5" h="21517" extrusionOk="0">
                <a:moveTo>
                  <a:pt x="10414" y="4"/>
                </a:moveTo>
                <a:cubicBezTo>
                  <a:pt x="9276" y="24"/>
                  <a:pt x="8943" y="58"/>
                  <a:pt x="8254" y="228"/>
                </a:cubicBezTo>
                <a:cubicBezTo>
                  <a:pt x="7281" y="468"/>
                  <a:pt x="6377" y="785"/>
                  <a:pt x="6096" y="984"/>
                </a:cubicBezTo>
                <a:cubicBezTo>
                  <a:pt x="5984" y="1063"/>
                  <a:pt x="5844" y="1128"/>
                  <a:pt x="5786" y="1128"/>
                </a:cubicBezTo>
                <a:cubicBezTo>
                  <a:pt x="5757" y="1128"/>
                  <a:pt x="5697" y="1154"/>
                  <a:pt x="5620" y="1191"/>
                </a:cubicBezTo>
                <a:cubicBezTo>
                  <a:pt x="5571" y="1217"/>
                  <a:pt x="5523" y="1246"/>
                  <a:pt x="5474" y="1273"/>
                </a:cubicBezTo>
                <a:cubicBezTo>
                  <a:pt x="5198" y="1428"/>
                  <a:pt x="4778" y="1701"/>
                  <a:pt x="4268" y="2067"/>
                </a:cubicBezTo>
                <a:cubicBezTo>
                  <a:pt x="4062" y="2215"/>
                  <a:pt x="3862" y="2374"/>
                  <a:pt x="3664" y="2544"/>
                </a:cubicBezTo>
                <a:cubicBezTo>
                  <a:pt x="3596" y="2603"/>
                  <a:pt x="3530" y="2670"/>
                  <a:pt x="3463" y="2732"/>
                </a:cubicBezTo>
                <a:cubicBezTo>
                  <a:pt x="3328" y="2854"/>
                  <a:pt x="3193" y="2976"/>
                  <a:pt x="3064" y="3107"/>
                </a:cubicBezTo>
                <a:cubicBezTo>
                  <a:pt x="1922" y="4272"/>
                  <a:pt x="994" y="5773"/>
                  <a:pt x="509" y="7294"/>
                </a:cubicBezTo>
                <a:cubicBezTo>
                  <a:pt x="106" y="8560"/>
                  <a:pt x="0" y="9270"/>
                  <a:pt x="0" y="10720"/>
                </a:cubicBezTo>
                <a:cubicBezTo>
                  <a:pt x="0" y="11360"/>
                  <a:pt x="25" y="11860"/>
                  <a:pt x="82" y="12333"/>
                </a:cubicBezTo>
                <a:cubicBezTo>
                  <a:pt x="148" y="12790"/>
                  <a:pt x="234" y="13228"/>
                  <a:pt x="324" y="13582"/>
                </a:cubicBezTo>
                <a:cubicBezTo>
                  <a:pt x="334" y="13619"/>
                  <a:pt x="344" y="13659"/>
                  <a:pt x="353" y="13693"/>
                </a:cubicBezTo>
                <a:cubicBezTo>
                  <a:pt x="432" y="13986"/>
                  <a:pt x="506" y="14172"/>
                  <a:pt x="569" y="14259"/>
                </a:cubicBezTo>
                <a:cubicBezTo>
                  <a:pt x="618" y="14294"/>
                  <a:pt x="680" y="14307"/>
                  <a:pt x="786" y="14317"/>
                </a:cubicBezTo>
                <a:cubicBezTo>
                  <a:pt x="1008" y="14336"/>
                  <a:pt x="1063" y="14376"/>
                  <a:pt x="1086" y="14531"/>
                </a:cubicBezTo>
                <a:cubicBezTo>
                  <a:pt x="1129" y="14816"/>
                  <a:pt x="1055" y="14956"/>
                  <a:pt x="923" y="14846"/>
                </a:cubicBezTo>
                <a:cubicBezTo>
                  <a:pt x="812" y="14754"/>
                  <a:pt x="1281" y="15718"/>
                  <a:pt x="1538" y="16110"/>
                </a:cubicBezTo>
                <a:cubicBezTo>
                  <a:pt x="1617" y="16231"/>
                  <a:pt x="1688" y="16377"/>
                  <a:pt x="1696" y="16438"/>
                </a:cubicBezTo>
                <a:cubicBezTo>
                  <a:pt x="1705" y="16498"/>
                  <a:pt x="1778" y="16598"/>
                  <a:pt x="1855" y="16657"/>
                </a:cubicBezTo>
                <a:cubicBezTo>
                  <a:pt x="1932" y="16715"/>
                  <a:pt x="1967" y="16764"/>
                  <a:pt x="1932" y="16765"/>
                </a:cubicBezTo>
                <a:cubicBezTo>
                  <a:pt x="1866" y="16768"/>
                  <a:pt x="2086" y="17089"/>
                  <a:pt x="2343" y="17384"/>
                </a:cubicBezTo>
                <a:cubicBezTo>
                  <a:pt x="2372" y="17404"/>
                  <a:pt x="2400" y="17447"/>
                  <a:pt x="2429" y="17487"/>
                </a:cubicBezTo>
                <a:cubicBezTo>
                  <a:pt x="2534" y="17603"/>
                  <a:pt x="2685" y="17769"/>
                  <a:pt x="2790" y="17884"/>
                </a:cubicBezTo>
                <a:cubicBezTo>
                  <a:pt x="2829" y="17928"/>
                  <a:pt x="2864" y="17980"/>
                  <a:pt x="2907" y="18034"/>
                </a:cubicBezTo>
                <a:cubicBezTo>
                  <a:pt x="2941" y="18043"/>
                  <a:pt x="2967" y="18077"/>
                  <a:pt x="2984" y="18135"/>
                </a:cubicBezTo>
                <a:cubicBezTo>
                  <a:pt x="3037" y="18204"/>
                  <a:pt x="3102" y="18277"/>
                  <a:pt x="3133" y="18327"/>
                </a:cubicBezTo>
                <a:cubicBezTo>
                  <a:pt x="3207" y="18444"/>
                  <a:pt x="3317" y="18539"/>
                  <a:pt x="3378" y="18539"/>
                </a:cubicBezTo>
                <a:cubicBezTo>
                  <a:pt x="3439" y="18539"/>
                  <a:pt x="3525" y="18607"/>
                  <a:pt x="3568" y="18689"/>
                </a:cubicBezTo>
                <a:cubicBezTo>
                  <a:pt x="3612" y="18770"/>
                  <a:pt x="3819" y="18947"/>
                  <a:pt x="4030" y="19083"/>
                </a:cubicBezTo>
                <a:cubicBezTo>
                  <a:pt x="4240" y="19220"/>
                  <a:pt x="4396" y="19359"/>
                  <a:pt x="4376" y="19391"/>
                </a:cubicBezTo>
                <a:cubicBezTo>
                  <a:pt x="4332" y="19462"/>
                  <a:pt x="4975" y="19868"/>
                  <a:pt x="5301" y="19977"/>
                </a:cubicBezTo>
                <a:cubicBezTo>
                  <a:pt x="5428" y="20019"/>
                  <a:pt x="5520" y="20083"/>
                  <a:pt x="5505" y="20119"/>
                </a:cubicBezTo>
                <a:cubicBezTo>
                  <a:pt x="5471" y="20204"/>
                  <a:pt x="6015" y="20485"/>
                  <a:pt x="6106" y="20429"/>
                </a:cubicBezTo>
                <a:cubicBezTo>
                  <a:pt x="6144" y="20405"/>
                  <a:pt x="6210" y="20446"/>
                  <a:pt x="6252" y="20521"/>
                </a:cubicBezTo>
                <a:cubicBezTo>
                  <a:pt x="6274" y="20559"/>
                  <a:pt x="6296" y="20571"/>
                  <a:pt x="6317" y="20586"/>
                </a:cubicBezTo>
                <a:cubicBezTo>
                  <a:pt x="6331" y="20591"/>
                  <a:pt x="6350" y="20600"/>
                  <a:pt x="6363" y="20605"/>
                </a:cubicBezTo>
                <a:cubicBezTo>
                  <a:pt x="6392" y="20606"/>
                  <a:pt x="6421" y="20601"/>
                  <a:pt x="6466" y="20574"/>
                </a:cubicBezTo>
                <a:cubicBezTo>
                  <a:pt x="6661" y="20453"/>
                  <a:pt x="7105" y="20605"/>
                  <a:pt x="7206" y="20826"/>
                </a:cubicBezTo>
                <a:cubicBezTo>
                  <a:pt x="7220" y="20857"/>
                  <a:pt x="7242" y="20882"/>
                  <a:pt x="7264" y="20906"/>
                </a:cubicBezTo>
                <a:cubicBezTo>
                  <a:pt x="7277" y="20921"/>
                  <a:pt x="7294" y="20935"/>
                  <a:pt x="7314" y="20949"/>
                </a:cubicBezTo>
                <a:cubicBezTo>
                  <a:pt x="7329" y="20959"/>
                  <a:pt x="7341" y="20970"/>
                  <a:pt x="7358" y="20978"/>
                </a:cubicBezTo>
                <a:cubicBezTo>
                  <a:pt x="7385" y="20992"/>
                  <a:pt x="7416" y="20999"/>
                  <a:pt x="7447" y="21007"/>
                </a:cubicBezTo>
                <a:cubicBezTo>
                  <a:pt x="7514" y="21022"/>
                  <a:pt x="7588" y="21027"/>
                  <a:pt x="7672" y="21012"/>
                </a:cubicBezTo>
                <a:cubicBezTo>
                  <a:pt x="7709" y="21005"/>
                  <a:pt x="7783" y="21036"/>
                  <a:pt x="7838" y="21082"/>
                </a:cubicBezTo>
                <a:cubicBezTo>
                  <a:pt x="7898" y="21131"/>
                  <a:pt x="7997" y="21172"/>
                  <a:pt x="8098" y="21204"/>
                </a:cubicBezTo>
                <a:cubicBezTo>
                  <a:pt x="8128" y="21189"/>
                  <a:pt x="8196" y="21201"/>
                  <a:pt x="8266" y="21238"/>
                </a:cubicBezTo>
                <a:cubicBezTo>
                  <a:pt x="8285" y="21248"/>
                  <a:pt x="8297" y="21247"/>
                  <a:pt x="8314" y="21252"/>
                </a:cubicBezTo>
                <a:cubicBezTo>
                  <a:pt x="8383" y="21259"/>
                  <a:pt x="8440" y="21256"/>
                  <a:pt x="8456" y="21231"/>
                </a:cubicBezTo>
                <a:cubicBezTo>
                  <a:pt x="8463" y="21220"/>
                  <a:pt x="8485" y="21224"/>
                  <a:pt x="8501" y="21221"/>
                </a:cubicBezTo>
                <a:cubicBezTo>
                  <a:pt x="8514" y="21219"/>
                  <a:pt x="8521" y="21211"/>
                  <a:pt x="8537" y="21214"/>
                </a:cubicBezTo>
                <a:cubicBezTo>
                  <a:pt x="8576" y="21221"/>
                  <a:pt x="8622" y="21241"/>
                  <a:pt x="8670" y="21272"/>
                </a:cubicBezTo>
                <a:cubicBezTo>
                  <a:pt x="8697" y="21290"/>
                  <a:pt x="8771" y="21305"/>
                  <a:pt x="8831" y="21322"/>
                </a:cubicBezTo>
                <a:cubicBezTo>
                  <a:pt x="8871" y="21335"/>
                  <a:pt x="8897" y="21350"/>
                  <a:pt x="8951" y="21361"/>
                </a:cubicBezTo>
                <a:cubicBezTo>
                  <a:pt x="9012" y="21373"/>
                  <a:pt x="9084" y="21378"/>
                  <a:pt x="9153" y="21387"/>
                </a:cubicBezTo>
                <a:cubicBezTo>
                  <a:pt x="9272" y="21402"/>
                  <a:pt x="9386" y="21416"/>
                  <a:pt x="9537" y="21423"/>
                </a:cubicBezTo>
                <a:cubicBezTo>
                  <a:pt x="9837" y="21437"/>
                  <a:pt x="9990" y="21448"/>
                  <a:pt x="10083" y="21457"/>
                </a:cubicBezTo>
                <a:cubicBezTo>
                  <a:pt x="10139" y="21415"/>
                  <a:pt x="10188" y="21413"/>
                  <a:pt x="10215" y="21457"/>
                </a:cubicBezTo>
                <a:cubicBezTo>
                  <a:pt x="10218" y="21463"/>
                  <a:pt x="10225" y="21464"/>
                  <a:pt x="10229" y="21469"/>
                </a:cubicBezTo>
                <a:cubicBezTo>
                  <a:pt x="10234" y="21475"/>
                  <a:pt x="10300" y="21488"/>
                  <a:pt x="10371" y="21503"/>
                </a:cubicBezTo>
                <a:cubicBezTo>
                  <a:pt x="10436" y="21492"/>
                  <a:pt x="10515" y="21463"/>
                  <a:pt x="10621" y="21404"/>
                </a:cubicBezTo>
                <a:cubicBezTo>
                  <a:pt x="10758" y="21329"/>
                  <a:pt x="10801" y="21334"/>
                  <a:pt x="10851" y="21423"/>
                </a:cubicBezTo>
                <a:cubicBezTo>
                  <a:pt x="10936" y="21575"/>
                  <a:pt x="11209" y="21536"/>
                  <a:pt x="11279" y="21363"/>
                </a:cubicBezTo>
                <a:cubicBezTo>
                  <a:pt x="11340" y="21214"/>
                  <a:pt x="11544" y="21229"/>
                  <a:pt x="11510" y="21380"/>
                </a:cubicBezTo>
                <a:cubicBezTo>
                  <a:pt x="11497" y="21440"/>
                  <a:pt x="11576" y="21432"/>
                  <a:pt x="11757" y="21356"/>
                </a:cubicBezTo>
                <a:cubicBezTo>
                  <a:pt x="11916" y="21290"/>
                  <a:pt x="12043" y="21275"/>
                  <a:pt x="12070" y="21317"/>
                </a:cubicBezTo>
                <a:cubicBezTo>
                  <a:pt x="12149" y="21446"/>
                  <a:pt x="12350" y="21394"/>
                  <a:pt x="12497" y="21207"/>
                </a:cubicBezTo>
                <a:cubicBezTo>
                  <a:pt x="12655" y="21006"/>
                  <a:pt x="12925" y="20902"/>
                  <a:pt x="12995" y="21014"/>
                </a:cubicBezTo>
                <a:cubicBezTo>
                  <a:pt x="13019" y="21053"/>
                  <a:pt x="13071" y="21063"/>
                  <a:pt x="13110" y="21038"/>
                </a:cubicBezTo>
                <a:cubicBezTo>
                  <a:pt x="13150" y="21014"/>
                  <a:pt x="13205" y="21049"/>
                  <a:pt x="13230" y="21115"/>
                </a:cubicBezTo>
                <a:cubicBezTo>
                  <a:pt x="13298" y="21292"/>
                  <a:pt x="13438" y="21262"/>
                  <a:pt x="13391" y="21082"/>
                </a:cubicBezTo>
                <a:cubicBezTo>
                  <a:pt x="13339" y="20880"/>
                  <a:pt x="13486" y="20791"/>
                  <a:pt x="13605" y="20954"/>
                </a:cubicBezTo>
                <a:cubicBezTo>
                  <a:pt x="13715" y="21104"/>
                  <a:pt x="13850" y="21119"/>
                  <a:pt x="13894" y="20988"/>
                </a:cubicBezTo>
                <a:cubicBezTo>
                  <a:pt x="13911" y="20936"/>
                  <a:pt x="14024" y="20893"/>
                  <a:pt x="14148" y="20891"/>
                </a:cubicBezTo>
                <a:cubicBezTo>
                  <a:pt x="14308" y="20889"/>
                  <a:pt x="14373" y="20850"/>
                  <a:pt x="14374" y="20757"/>
                </a:cubicBezTo>
                <a:cubicBezTo>
                  <a:pt x="14375" y="20684"/>
                  <a:pt x="14419" y="20582"/>
                  <a:pt x="14473" y="20528"/>
                </a:cubicBezTo>
                <a:cubicBezTo>
                  <a:pt x="14552" y="20449"/>
                  <a:pt x="14581" y="20462"/>
                  <a:pt x="14617" y="20600"/>
                </a:cubicBezTo>
                <a:lnTo>
                  <a:pt x="14660" y="20771"/>
                </a:lnTo>
                <a:lnTo>
                  <a:pt x="14855" y="20617"/>
                </a:lnTo>
                <a:cubicBezTo>
                  <a:pt x="14961" y="20533"/>
                  <a:pt x="15111" y="20465"/>
                  <a:pt x="15186" y="20465"/>
                </a:cubicBezTo>
                <a:cubicBezTo>
                  <a:pt x="15262" y="20465"/>
                  <a:pt x="15431" y="20375"/>
                  <a:pt x="15561" y="20265"/>
                </a:cubicBezTo>
                <a:cubicBezTo>
                  <a:pt x="15691" y="20156"/>
                  <a:pt x="15797" y="20087"/>
                  <a:pt x="15797" y="20111"/>
                </a:cubicBezTo>
                <a:cubicBezTo>
                  <a:pt x="15797" y="20135"/>
                  <a:pt x="15909" y="20087"/>
                  <a:pt x="16047" y="20005"/>
                </a:cubicBezTo>
                <a:cubicBezTo>
                  <a:pt x="16184" y="19923"/>
                  <a:pt x="16401" y="19802"/>
                  <a:pt x="16529" y="19736"/>
                </a:cubicBezTo>
                <a:cubicBezTo>
                  <a:pt x="16658" y="19670"/>
                  <a:pt x="17036" y="19392"/>
                  <a:pt x="17370" y="19119"/>
                </a:cubicBezTo>
                <a:cubicBezTo>
                  <a:pt x="17705" y="18847"/>
                  <a:pt x="18004" y="18641"/>
                  <a:pt x="18034" y="18660"/>
                </a:cubicBezTo>
                <a:cubicBezTo>
                  <a:pt x="18063" y="18678"/>
                  <a:pt x="18080" y="18632"/>
                  <a:pt x="18075" y="18559"/>
                </a:cubicBezTo>
                <a:cubicBezTo>
                  <a:pt x="18068" y="18471"/>
                  <a:pt x="18111" y="18431"/>
                  <a:pt x="18199" y="18445"/>
                </a:cubicBezTo>
                <a:cubicBezTo>
                  <a:pt x="18274" y="18458"/>
                  <a:pt x="18334" y="18423"/>
                  <a:pt x="18334" y="18368"/>
                </a:cubicBezTo>
                <a:cubicBezTo>
                  <a:pt x="18334" y="18278"/>
                  <a:pt x="18523" y="18047"/>
                  <a:pt x="19086" y="17444"/>
                </a:cubicBezTo>
                <a:cubicBezTo>
                  <a:pt x="19194" y="17328"/>
                  <a:pt x="19287" y="17172"/>
                  <a:pt x="19293" y="17097"/>
                </a:cubicBezTo>
                <a:cubicBezTo>
                  <a:pt x="19299" y="17022"/>
                  <a:pt x="19431" y="16787"/>
                  <a:pt x="19586" y="16575"/>
                </a:cubicBezTo>
                <a:cubicBezTo>
                  <a:pt x="19741" y="16363"/>
                  <a:pt x="19939" y="16042"/>
                  <a:pt x="20026" y="15860"/>
                </a:cubicBezTo>
                <a:cubicBezTo>
                  <a:pt x="20112" y="15678"/>
                  <a:pt x="20233" y="15510"/>
                  <a:pt x="20292" y="15487"/>
                </a:cubicBezTo>
                <a:cubicBezTo>
                  <a:pt x="20352" y="15464"/>
                  <a:pt x="20384" y="15403"/>
                  <a:pt x="20364" y="15352"/>
                </a:cubicBezTo>
                <a:cubicBezTo>
                  <a:pt x="20345" y="15301"/>
                  <a:pt x="20417" y="15088"/>
                  <a:pt x="20523" y="14877"/>
                </a:cubicBezTo>
                <a:cubicBezTo>
                  <a:pt x="20630" y="14667"/>
                  <a:pt x="20717" y="14460"/>
                  <a:pt x="20718" y="14418"/>
                </a:cubicBezTo>
                <a:cubicBezTo>
                  <a:pt x="20718" y="14375"/>
                  <a:pt x="20774" y="14237"/>
                  <a:pt x="20840" y="14109"/>
                </a:cubicBezTo>
                <a:cubicBezTo>
                  <a:pt x="20947" y="13906"/>
                  <a:pt x="20992" y="13689"/>
                  <a:pt x="21049" y="13108"/>
                </a:cubicBezTo>
                <a:cubicBezTo>
                  <a:pt x="21061" y="12988"/>
                  <a:pt x="21022" y="12957"/>
                  <a:pt x="20872" y="12968"/>
                </a:cubicBezTo>
                <a:cubicBezTo>
                  <a:pt x="19061" y="13107"/>
                  <a:pt x="18440" y="13168"/>
                  <a:pt x="18377" y="13207"/>
                </a:cubicBezTo>
                <a:cubicBezTo>
                  <a:pt x="18336" y="13233"/>
                  <a:pt x="18153" y="13244"/>
                  <a:pt x="17971" y="13233"/>
                </a:cubicBezTo>
                <a:cubicBezTo>
                  <a:pt x="17704" y="13217"/>
                  <a:pt x="17651" y="13235"/>
                  <a:pt x="17688" y="13329"/>
                </a:cubicBezTo>
                <a:cubicBezTo>
                  <a:pt x="17731" y="13441"/>
                  <a:pt x="17540" y="13669"/>
                  <a:pt x="16702" y="14512"/>
                </a:cubicBezTo>
                <a:cubicBezTo>
                  <a:pt x="16461" y="14754"/>
                  <a:pt x="16356" y="14813"/>
                  <a:pt x="16282" y="14752"/>
                </a:cubicBezTo>
                <a:cubicBezTo>
                  <a:pt x="16215" y="14696"/>
                  <a:pt x="16208" y="14629"/>
                  <a:pt x="16258" y="14536"/>
                </a:cubicBezTo>
                <a:cubicBezTo>
                  <a:pt x="16298" y="14461"/>
                  <a:pt x="16312" y="14383"/>
                  <a:pt x="16292" y="14362"/>
                </a:cubicBezTo>
                <a:cubicBezTo>
                  <a:pt x="16271" y="14342"/>
                  <a:pt x="16306" y="14281"/>
                  <a:pt x="16371" y="14227"/>
                </a:cubicBezTo>
                <a:cubicBezTo>
                  <a:pt x="16435" y="14174"/>
                  <a:pt x="16489" y="14083"/>
                  <a:pt x="16489" y="14028"/>
                </a:cubicBezTo>
                <a:cubicBezTo>
                  <a:pt x="16489" y="13906"/>
                  <a:pt x="16612" y="13820"/>
                  <a:pt x="16806" y="13809"/>
                </a:cubicBezTo>
                <a:cubicBezTo>
                  <a:pt x="16884" y="13804"/>
                  <a:pt x="17086" y="13616"/>
                  <a:pt x="17255" y="13390"/>
                </a:cubicBezTo>
                <a:cubicBezTo>
                  <a:pt x="17551" y="12996"/>
                  <a:pt x="17581" y="12978"/>
                  <a:pt x="17969" y="12951"/>
                </a:cubicBezTo>
                <a:cubicBezTo>
                  <a:pt x="18191" y="12937"/>
                  <a:pt x="18978" y="12871"/>
                  <a:pt x="19716" y="12805"/>
                </a:cubicBezTo>
                <a:cubicBezTo>
                  <a:pt x="20454" y="12738"/>
                  <a:pt x="21113" y="12684"/>
                  <a:pt x="21184" y="12684"/>
                </a:cubicBezTo>
                <a:cubicBezTo>
                  <a:pt x="21287" y="12684"/>
                  <a:pt x="21330" y="12553"/>
                  <a:pt x="21400" y="12005"/>
                </a:cubicBezTo>
                <a:cubicBezTo>
                  <a:pt x="21600" y="10444"/>
                  <a:pt x="21446" y="8888"/>
                  <a:pt x="20934" y="7291"/>
                </a:cubicBezTo>
                <a:cubicBezTo>
                  <a:pt x="20787" y="6831"/>
                  <a:pt x="20159" y="5460"/>
                  <a:pt x="19930" y="5096"/>
                </a:cubicBezTo>
                <a:cubicBezTo>
                  <a:pt x="18541" y="2893"/>
                  <a:pt x="16648" y="1361"/>
                  <a:pt x="14316" y="558"/>
                </a:cubicBezTo>
                <a:cubicBezTo>
                  <a:pt x="13022" y="112"/>
                  <a:pt x="12050" y="-25"/>
                  <a:pt x="10414" y="4"/>
                </a:cubicBezTo>
                <a:close/>
              </a:path>
            </a:pathLst>
          </a:custGeom>
          <a:ln w="12700">
            <a:miter lim="400000"/>
          </a:ln>
          <a:effectLst>
            <a:outerShdw blurRad="139700" dist="76200" dir="2700000" rotWithShape="0">
              <a:srgbClr val="000000"/>
            </a:outerShdw>
          </a:effectLst>
        </p:spPr>
      </p:pic>
      <p:pic>
        <p:nvPicPr>
          <p:cNvPr id="271" name="url?sa=i&amp;rct=j&amp;q=strom+thurmond+campaign+button&amp;source=images&amp;cd=&amp;docid=so01mCfXdwvWyM&amp;tbnid=0CkRfW7nll447M-&amp;ved=&amp;url=http%3A%2F%2Fwww.npr.png"/>
          <p:cNvPicPr>
            <a:picLocks noChangeAspect="1"/>
          </p:cNvPicPr>
          <p:nvPr/>
        </p:nvPicPr>
        <p:blipFill>
          <a:blip r:embed="rId4">
            <a:extLst/>
          </a:blip>
          <a:srcRect l="1790" t="2719" r="2293" b="1883"/>
          <a:stretch>
            <a:fillRect/>
          </a:stretch>
        </p:blipFill>
        <p:spPr>
          <a:xfrm>
            <a:off x="7577798" y="6186220"/>
            <a:ext cx="3390835" cy="34187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3" h="21592" extrusionOk="0">
                <a:moveTo>
                  <a:pt x="10316" y="1"/>
                </a:moveTo>
                <a:cubicBezTo>
                  <a:pt x="10268" y="4"/>
                  <a:pt x="10255" y="11"/>
                  <a:pt x="10248" y="28"/>
                </a:cubicBezTo>
                <a:cubicBezTo>
                  <a:pt x="10238" y="53"/>
                  <a:pt x="10204" y="66"/>
                  <a:pt x="10149" y="66"/>
                </a:cubicBezTo>
                <a:lnTo>
                  <a:pt x="10069" y="66"/>
                </a:lnTo>
                <a:lnTo>
                  <a:pt x="10061" y="204"/>
                </a:lnTo>
                <a:lnTo>
                  <a:pt x="10053" y="339"/>
                </a:lnTo>
                <a:lnTo>
                  <a:pt x="9947" y="339"/>
                </a:lnTo>
                <a:cubicBezTo>
                  <a:pt x="9841" y="339"/>
                  <a:pt x="9841" y="337"/>
                  <a:pt x="9834" y="249"/>
                </a:cubicBezTo>
                <a:cubicBezTo>
                  <a:pt x="9827" y="169"/>
                  <a:pt x="9820" y="161"/>
                  <a:pt x="9758" y="161"/>
                </a:cubicBezTo>
                <a:cubicBezTo>
                  <a:pt x="9696" y="161"/>
                  <a:pt x="9689" y="169"/>
                  <a:pt x="9682" y="249"/>
                </a:cubicBezTo>
                <a:cubicBezTo>
                  <a:pt x="9675" y="337"/>
                  <a:pt x="9672" y="339"/>
                  <a:pt x="9566" y="339"/>
                </a:cubicBezTo>
                <a:cubicBezTo>
                  <a:pt x="9473" y="339"/>
                  <a:pt x="9459" y="330"/>
                  <a:pt x="9452" y="284"/>
                </a:cubicBezTo>
                <a:cubicBezTo>
                  <a:pt x="9446" y="242"/>
                  <a:pt x="9430" y="231"/>
                  <a:pt x="9374" y="231"/>
                </a:cubicBezTo>
                <a:cubicBezTo>
                  <a:pt x="9334" y="231"/>
                  <a:pt x="9264" y="215"/>
                  <a:pt x="9220" y="194"/>
                </a:cubicBezTo>
                <a:cubicBezTo>
                  <a:pt x="9149" y="160"/>
                  <a:pt x="9095" y="158"/>
                  <a:pt x="8755" y="181"/>
                </a:cubicBezTo>
                <a:cubicBezTo>
                  <a:pt x="8543" y="196"/>
                  <a:pt x="8359" y="218"/>
                  <a:pt x="8346" y="231"/>
                </a:cubicBezTo>
                <a:cubicBezTo>
                  <a:pt x="8333" y="244"/>
                  <a:pt x="8289" y="256"/>
                  <a:pt x="8247" y="256"/>
                </a:cubicBezTo>
                <a:cubicBezTo>
                  <a:pt x="8192" y="256"/>
                  <a:pt x="8168" y="267"/>
                  <a:pt x="8159" y="302"/>
                </a:cubicBezTo>
                <a:cubicBezTo>
                  <a:pt x="8148" y="343"/>
                  <a:pt x="8127" y="349"/>
                  <a:pt x="7992" y="349"/>
                </a:cubicBezTo>
                <a:cubicBezTo>
                  <a:pt x="7907" y="349"/>
                  <a:pt x="7831" y="359"/>
                  <a:pt x="7823" y="372"/>
                </a:cubicBezTo>
                <a:cubicBezTo>
                  <a:pt x="7815" y="384"/>
                  <a:pt x="7774" y="404"/>
                  <a:pt x="7732" y="417"/>
                </a:cubicBezTo>
                <a:cubicBezTo>
                  <a:pt x="7590" y="459"/>
                  <a:pt x="7371" y="544"/>
                  <a:pt x="7348" y="565"/>
                </a:cubicBezTo>
                <a:cubicBezTo>
                  <a:pt x="7335" y="576"/>
                  <a:pt x="7303" y="585"/>
                  <a:pt x="7275" y="585"/>
                </a:cubicBezTo>
                <a:cubicBezTo>
                  <a:pt x="7246" y="585"/>
                  <a:pt x="7216" y="600"/>
                  <a:pt x="7209" y="620"/>
                </a:cubicBezTo>
                <a:cubicBezTo>
                  <a:pt x="7201" y="639"/>
                  <a:pt x="7171" y="655"/>
                  <a:pt x="7141" y="655"/>
                </a:cubicBezTo>
                <a:cubicBezTo>
                  <a:pt x="7111" y="655"/>
                  <a:pt x="7054" y="672"/>
                  <a:pt x="7014" y="693"/>
                </a:cubicBezTo>
                <a:cubicBezTo>
                  <a:pt x="6975" y="713"/>
                  <a:pt x="6904" y="733"/>
                  <a:pt x="6855" y="735"/>
                </a:cubicBezTo>
                <a:cubicBezTo>
                  <a:pt x="6807" y="738"/>
                  <a:pt x="6750" y="758"/>
                  <a:pt x="6726" y="778"/>
                </a:cubicBezTo>
                <a:cubicBezTo>
                  <a:pt x="6659" y="836"/>
                  <a:pt x="6472" y="916"/>
                  <a:pt x="6406" y="916"/>
                </a:cubicBezTo>
                <a:cubicBezTo>
                  <a:pt x="6372" y="916"/>
                  <a:pt x="6331" y="931"/>
                  <a:pt x="6315" y="951"/>
                </a:cubicBezTo>
                <a:cubicBezTo>
                  <a:pt x="6298" y="970"/>
                  <a:pt x="6266" y="986"/>
                  <a:pt x="6241" y="986"/>
                </a:cubicBezTo>
                <a:cubicBezTo>
                  <a:pt x="6217" y="986"/>
                  <a:pt x="6179" y="1011"/>
                  <a:pt x="6158" y="1044"/>
                </a:cubicBezTo>
                <a:cubicBezTo>
                  <a:pt x="6136" y="1078"/>
                  <a:pt x="6098" y="1104"/>
                  <a:pt x="6067" y="1104"/>
                </a:cubicBezTo>
                <a:cubicBezTo>
                  <a:pt x="6038" y="1104"/>
                  <a:pt x="6000" y="1119"/>
                  <a:pt x="5984" y="1139"/>
                </a:cubicBezTo>
                <a:cubicBezTo>
                  <a:pt x="5967" y="1158"/>
                  <a:pt x="5942" y="1174"/>
                  <a:pt x="5931" y="1174"/>
                </a:cubicBezTo>
                <a:cubicBezTo>
                  <a:pt x="5919" y="1174"/>
                  <a:pt x="5869" y="1202"/>
                  <a:pt x="5817" y="1234"/>
                </a:cubicBezTo>
                <a:cubicBezTo>
                  <a:pt x="5758" y="1271"/>
                  <a:pt x="5687" y="1292"/>
                  <a:pt x="5628" y="1292"/>
                </a:cubicBezTo>
                <a:cubicBezTo>
                  <a:pt x="5576" y="1292"/>
                  <a:pt x="5528" y="1303"/>
                  <a:pt x="5519" y="1317"/>
                </a:cubicBezTo>
                <a:cubicBezTo>
                  <a:pt x="5507" y="1335"/>
                  <a:pt x="5495" y="1335"/>
                  <a:pt x="5476" y="1317"/>
                </a:cubicBezTo>
                <a:cubicBezTo>
                  <a:pt x="5462" y="1303"/>
                  <a:pt x="5421" y="1292"/>
                  <a:pt x="5385" y="1292"/>
                </a:cubicBezTo>
                <a:cubicBezTo>
                  <a:pt x="5327" y="1292"/>
                  <a:pt x="5321" y="1301"/>
                  <a:pt x="5314" y="1379"/>
                </a:cubicBezTo>
                <a:cubicBezTo>
                  <a:pt x="5307" y="1463"/>
                  <a:pt x="5302" y="1468"/>
                  <a:pt x="5218" y="1475"/>
                </a:cubicBezTo>
                <a:cubicBezTo>
                  <a:pt x="5154" y="1480"/>
                  <a:pt x="5128" y="1493"/>
                  <a:pt x="5127" y="1522"/>
                </a:cubicBezTo>
                <a:cubicBezTo>
                  <a:pt x="5127" y="1583"/>
                  <a:pt x="5022" y="1668"/>
                  <a:pt x="4948" y="1668"/>
                </a:cubicBezTo>
                <a:cubicBezTo>
                  <a:pt x="4902" y="1668"/>
                  <a:pt x="4856" y="1696"/>
                  <a:pt x="4791" y="1765"/>
                </a:cubicBezTo>
                <a:cubicBezTo>
                  <a:pt x="4722" y="1840"/>
                  <a:pt x="4685" y="1865"/>
                  <a:pt x="4630" y="1863"/>
                </a:cubicBezTo>
                <a:cubicBezTo>
                  <a:pt x="4569" y="1861"/>
                  <a:pt x="4559" y="1869"/>
                  <a:pt x="4559" y="1918"/>
                </a:cubicBezTo>
                <a:cubicBezTo>
                  <a:pt x="4559" y="1953"/>
                  <a:pt x="4541" y="1981"/>
                  <a:pt x="4516" y="1989"/>
                </a:cubicBezTo>
                <a:cubicBezTo>
                  <a:pt x="4493" y="1996"/>
                  <a:pt x="4460" y="2011"/>
                  <a:pt x="4440" y="2024"/>
                </a:cubicBezTo>
                <a:cubicBezTo>
                  <a:pt x="4421" y="2036"/>
                  <a:pt x="4371" y="2063"/>
                  <a:pt x="4332" y="2084"/>
                </a:cubicBezTo>
                <a:cubicBezTo>
                  <a:pt x="4292" y="2104"/>
                  <a:pt x="4248" y="2144"/>
                  <a:pt x="4236" y="2171"/>
                </a:cubicBezTo>
                <a:cubicBezTo>
                  <a:pt x="4223" y="2199"/>
                  <a:pt x="4194" y="2227"/>
                  <a:pt x="4167" y="2232"/>
                </a:cubicBezTo>
                <a:cubicBezTo>
                  <a:pt x="4141" y="2236"/>
                  <a:pt x="4080" y="2282"/>
                  <a:pt x="4034" y="2332"/>
                </a:cubicBezTo>
                <a:cubicBezTo>
                  <a:pt x="3987" y="2382"/>
                  <a:pt x="3928" y="2422"/>
                  <a:pt x="3902" y="2422"/>
                </a:cubicBezTo>
                <a:cubicBezTo>
                  <a:pt x="3876" y="2422"/>
                  <a:pt x="3820" y="2466"/>
                  <a:pt x="3776" y="2517"/>
                </a:cubicBezTo>
                <a:cubicBezTo>
                  <a:pt x="3732" y="2569"/>
                  <a:pt x="3676" y="2610"/>
                  <a:pt x="3652" y="2610"/>
                </a:cubicBezTo>
                <a:cubicBezTo>
                  <a:pt x="3628" y="2610"/>
                  <a:pt x="3609" y="2626"/>
                  <a:pt x="3609" y="2643"/>
                </a:cubicBezTo>
                <a:cubicBezTo>
                  <a:pt x="3609" y="2681"/>
                  <a:pt x="3486" y="2798"/>
                  <a:pt x="3447" y="2798"/>
                </a:cubicBezTo>
                <a:cubicBezTo>
                  <a:pt x="3432" y="2798"/>
                  <a:pt x="3420" y="2818"/>
                  <a:pt x="3420" y="2841"/>
                </a:cubicBezTo>
                <a:cubicBezTo>
                  <a:pt x="3419" y="2892"/>
                  <a:pt x="3320" y="2989"/>
                  <a:pt x="3268" y="2989"/>
                </a:cubicBezTo>
                <a:cubicBezTo>
                  <a:pt x="3247" y="2989"/>
                  <a:pt x="3230" y="3003"/>
                  <a:pt x="3230" y="3021"/>
                </a:cubicBezTo>
                <a:cubicBezTo>
                  <a:pt x="3230" y="3040"/>
                  <a:pt x="3186" y="3092"/>
                  <a:pt x="3134" y="3137"/>
                </a:cubicBezTo>
                <a:cubicBezTo>
                  <a:pt x="3082" y="3181"/>
                  <a:pt x="3038" y="3225"/>
                  <a:pt x="3038" y="3237"/>
                </a:cubicBezTo>
                <a:cubicBezTo>
                  <a:pt x="3038" y="3271"/>
                  <a:pt x="2929" y="3365"/>
                  <a:pt x="2889" y="3365"/>
                </a:cubicBezTo>
                <a:cubicBezTo>
                  <a:pt x="2864" y="3365"/>
                  <a:pt x="2849" y="3391"/>
                  <a:pt x="2844" y="3452"/>
                </a:cubicBezTo>
                <a:cubicBezTo>
                  <a:pt x="2837" y="3534"/>
                  <a:pt x="2832" y="3542"/>
                  <a:pt x="2755" y="3553"/>
                </a:cubicBezTo>
                <a:cubicBezTo>
                  <a:pt x="2681" y="3563"/>
                  <a:pt x="2670" y="3575"/>
                  <a:pt x="2659" y="3648"/>
                </a:cubicBezTo>
                <a:cubicBezTo>
                  <a:pt x="2650" y="3709"/>
                  <a:pt x="2635" y="3730"/>
                  <a:pt x="2599" y="3736"/>
                </a:cubicBezTo>
                <a:cubicBezTo>
                  <a:pt x="2569" y="3740"/>
                  <a:pt x="2535" y="3774"/>
                  <a:pt x="2515" y="3818"/>
                </a:cubicBezTo>
                <a:cubicBezTo>
                  <a:pt x="2497" y="3860"/>
                  <a:pt x="2460" y="3904"/>
                  <a:pt x="2432" y="3916"/>
                </a:cubicBezTo>
                <a:cubicBezTo>
                  <a:pt x="2402" y="3929"/>
                  <a:pt x="2374" y="3972"/>
                  <a:pt x="2361" y="4021"/>
                </a:cubicBezTo>
                <a:cubicBezTo>
                  <a:pt x="2341" y="4103"/>
                  <a:pt x="2336" y="4107"/>
                  <a:pt x="2215" y="4114"/>
                </a:cubicBezTo>
                <a:lnTo>
                  <a:pt x="2091" y="4122"/>
                </a:lnTo>
                <a:lnTo>
                  <a:pt x="2091" y="4295"/>
                </a:lnTo>
                <a:cubicBezTo>
                  <a:pt x="2091" y="4455"/>
                  <a:pt x="2085" y="4475"/>
                  <a:pt x="2030" y="4510"/>
                </a:cubicBezTo>
                <a:cubicBezTo>
                  <a:pt x="1984" y="4540"/>
                  <a:pt x="1963" y="4542"/>
                  <a:pt x="1937" y="4520"/>
                </a:cubicBezTo>
                <a:cubicBezTo>
                  <a:pt x="1908" y="4497"/>
                  <a:pt x="1903" y="4508"/>
                  <a:pt x="1896" y="4583"/>
                </a:cubicBezTo>
                <a:cubicBezTo>
                  <a:pt x="1890" y="4661"/>
                  <a:pt x="1880" y="4672"/>
                  <a:pt x="1823" y="4678"/>
                </a:cubicBezTo>
                <a:cubicBezTo>
                  <a:pt x="1766" y="4685"/>
                  <a:pt x="1757" y="4697"/>
                  <a:pt x="1757" y="4766"/>
                </a:cubicBezTo>
                <a:cubicBezTo>
                  <a:pt x="1757" y="4809"/>
                  <a:pt x="1748" y="4853"/>
                  <a:pt x="1735" y="4861"/>
                </a:cubicBezTo>
                <a:cubicBezTo>
                  <a:pt x="1704" y="4880"/>
                  <a:pt x="1704" y="5005"/>
                  <a:pt x="1735" y="5024"/>
                </a:cubicBezTo>
                <a:cubicBezTo>
                  <a:pt x="1749" y="5033"/>
                  <a:pt x="1743" y="5061"/>
                  <a:pt x="1720" y="5097"/>
                </a:cubicBezTo>
                <a:cubicBezTo>
                  <a:pt x="1692" y="5138"/>
                  <a:pt x="1659" y="5154"/>
                  <a:pt x="1603" y="5154"/>
                </a:cubicBezTo>
                <a:cubicBezTo>
                  <a:pt x="1546" y="5154"/>
                  <a:pt x="1522" y="5167"/>
                  <a:pt x="1512" y="5202"/>
                </a:cubicBezTo>
                <a:cubicBezTo>
                  <a:pt x="1506" y="5228"/>
                  <a:pt x="1484" y="5250"/>
                  <a:pt x="1462" y="5250"/>
                </a:cubicBezTo>
                <a:cubicBezTo>
                  <a:pt x="1430" y="5250"/>
                  <a:pt x="1424" y="5268"/>
                  <a:pt x="1429" y="5342"/>
                </a:cubicBezTo>
                <a:cubicBezTo>
                  <a:pt x="1434" y="5410"/>
                  <a:pt x="1422" y="5451"/>
                  <a:pt x="1386" y="5490"/>
                </a:cubicBezTo>
                <a:cubicBezTo>
                  <a:pt x="1359" y="5520"/>
                  <a:pt x="1331" y="5563"/>
                  <a:pt x="1323" y="5585"/>
                </a:cubicBezTo>
                <a:cubicBezTo>
                  <a:pt x="1313" y="5614"/>
                  <a:pt x="1283" y="5626"/>
                  <a:pt x="1224" y="5626"/>
                </a:cubicBezTo>
                <a:cubicBezTo>
                  <a:pt x="1148" y="5626"/>
                  <a:pt x="1141" y="5631"/>
                  <a:pt x="1141" y="5691"/>
                </a:cubicBezTo>
                <a:cubicBezTo>
                  <a:pt x="1141" y="5727"/>
                  <a:pt x="1151" y="5768"/>
                  <a:pt x="1164" y="5781"/>
                </a:cubicBezTo>
                <a:cubicBezTo>
                  <a:pt x="1196" y="5813"/>
                  <a:pt x="1130" y="5989"/>
                  <a:pt x="1083" y="5999"/>
                </a:cubicBezTo>
                <a:cubicBezTo>
                  <a:pt x="1057" y="6004"/>
                  <a:pt x="1045" y="6032"/>
                  <a:pt x="1045" y="6089"/>
                </a:cubicBezTo>
                <a:cubicBezTo>
                  <a:pt x="1045" y="6148"/>
                  <a:pt x="1034" y="6174"/>
                  <a:pt x="1005" y="6182"/>
                </a:cubicBezTo>
                <a:cubicBezTo>
                  <a:pt x="971" y="6191"/>
                  <a:pt x="961" y="6223"/>
                  <a:pt x="957" y="6357"/>
                </a:cubicBezTo>
                <a:cubicBezTo>
                  <a:pt x="951" y="6549"/>
                  <a:pt x="943" y="6568"/>
                  <a:pt x="866" y="6568"/>
                </a:cubicBezTo>
                <a:cubicBezTo>
                  <a:pt x="819" y="6568"/>
                  <a:pt x="808" y="6580"/>
                  <a:pt x="808" y="6633"/>
                </a:cubicBezTo>
                <a:cubicBezTo>
                  <a:pt x="806" y="6753"/>
                  <a:pt x="745" y="6934"/>
                  <a:pt x="704" y="6941"/>
                </a:cubicBezTo>
                <a:cubicBezTo>
                  <a:pt x="676" y="6947"/>
                  <a:pt x="666" y="6973"/>
                  <a:pt x="666" y="7037"/>
                </a:cubicBezTo>
                <a:cubicBezTo>
                  <a:pt x="666" y="7090"/>
                  <a:pt x="647" y="7151"/>
                  <a:pt x="618" y="7187"/>
                </a:cubicBezTo>
                <a:cubicBezTo>
                  <a:pt x="584" y="7229"/>
                  <a:pt x="570" y="7281"/>
                  <a:pt x="570" y="7368"/>
                </a:cubicBezTo>
                <a:cubicBezTo>
                  <a:pt x="570" y="7470"/>
                  <a:pt x="562" y="7493"/>
                  <a:pt x="522" y="7503"/>
                </a:cubicBezTo>
                <a:cubicBezTo>
                  <a:pt x="495" y="7510"/>
                  <a:pt x="473" y="7537"/>
                  <a:pt x="472" y="7566"/>
                </a:cubicBezTo>
                <a:cubicBezTo>
                  <a:pt x="464" y="7690"/>
                  <a:pt x="457" y="7725"/>
                  <a:pt x="424" y="7764"/>
                </a:cubicBezTo>
                <a:cubicBezTo>
                  <a:pt x="401" y="7790"/>
                  <a:pt x="381" y="7881"/>
                  <a:pt x="371" y="8017"/>
                </a:cubicBezTo>
                <a:cubicBezTo>
                  <a:pt x="360" y="8159"/>
                  <a:pt x="343" y="8237"/>
                  <a:pt x="320" y="8255"/>
                </a:cubicBezTo>
                <a:cubicBezTo>
                  <a:pt x="301" y="8269"/>
                  <a:pt x="285" y="8313"/>
                  <a:pt x="285" y="8353"/>
                </a:cubicBezTo>
                <a:cubicBezTo>
                  <a:pt x="285" y="8393"/>
                  <a:pt x="275" y="8432"/>
                  <a:pt x="262" y="8440"/>
                </a:cubicBezTo>
                <a:cubicBezTo>
                  <a:pt x="249" y="8448"/>
                  <a:pt x="239" y="8489"/>
                  <a:pt x="239" y="8531"/>
                </a:cubicBezTo>
                <a:cubicBezTo>
                  <a:pt x="239" y="8573"/>
                  <a:pt x="229" y="8616"/>
                  <a:pt x="216" y="8628"/>
                </a:cubicBezTo>
                <a:cubicBezTo>
                  <a:pt x="204" y="8641"/>
                  <a:pt x="190" y="8732"/>
                  <a:pt x="186" y="8829"/>
                </a:cubicBezTo>
                <a:lnTo>
                  <a:pt x="179" y="9004"/>
                </a:lnTo>
                <a:lnTo>
                  <a:pt x="90" y="9012"/>
                </a:lnTo>
                <a:cubicBezTo>
                  <a:pt x="10" y="9018"/>
                  <a:pt x="2" y="9027"/>
                  <a:pt x="2" y="9087"/>
                </a:cubicBezTo>
                <a:cubicBezTo>
                  <a:pt x="2" y="9135"/>
                  <a:pt x="16" y="9155"/>
                  <a:pt x="52" y="9165"/>
                </a:cubicBezTo>
                <a:cubicBezTo>
                  <a:pt x="99" y="9177"/>
                  <a:pt x="101" y="9193"/>
                  <a:pt x="93" y="9360"/>
                </a:cubicBezTo>
                <a:cubicBezTo>
                  <a:pt x="86" y="9497"/>
                  <a:pt x="73" y="9546"/>
                  <a:pt x="42" y="9568"/>
                </a:cubicBezTo>
                <a:cubicBezTo>
                  <a:pt x="-3" y="9601"/>
                  <a:pt x="-14" y="9701"/>
                  <a:pt x="24" y="9739"/>
                </a:cubicBezTo>
                <a:cubicBezTo>
                  <a:pt x="41" y="9756"/>
                  <a:pt x="42" y="9784"/>
                  <a:pt x="24" y="9829"/>
                </a:cubicBezTo>
                <a:cubicBezTo>
                  <a:pt x="-6" y="9908"/>
                  <a:pt x="-8" y="12282"/>
                  <a:pt x="22" y="12300"/>
                </a:cubicBezTo>
                <a:cubicBezTo>
                  <a:pt x="33" y="12307"/>
                  <a:pt x="51" y="12382"/>
                  <a:pt x="60" y="12466"/>
                </a:cubicBezTo>
                <a:cubicBezTo>
                  <a:pt x="69" y="12550"/>
                  <a:pt x="84" y="12625"/>
                  <a:pt x="95" y="12631"/>
                </a:cubicBezTo>
                <a:cubicBezTo>
                  <a:pt x="106" y="12638"/>
                  <a:pt x="124" y="12720"/>
                  <a:pt x="133" y="12814"/>
                </a:cubicBezTo>
                <a:cubicBezTo>
                  <a:pt x="142" y="12908"/>
                  <a:pt x="156" y="12997"/>
                  <a:pt x="166" y="13010"/>
                </a:cubicBezTo>
                <a:cubicBezTo>
                  <a:pt x="176" y="13023"/>
                  <a:pt x="191" y="13070"/>
                  <a:pt x="199" y="13115"/>
                </a:cubicBezTo>
                <a:cubicBezTo>
                  <a:pt x="225" y="13276"/>
                  <a:pt x="256" y="13411"/>
                  <a:pt x="282" y="13476"/>
                </a:cubicBezTo>
                <a:cubicBezTo>
                  <a:pt x="297" y="13512"/>
                  <a:pt x="314" y="13590"/>
                  <a:pt x="320" y="13649"/>
                </a:cubicBezTo>
                <a:cubicBezTo>
                  <a:pt x="326" y="13708"/>
                  <a:pt x="343" y="13769"/>
                  <a:pt x="358" y="13787"/>
                </a:cubicBezTo>
                <a:cubicBezTo>
                  <a:pt x="372" y="13804"/>
                  <a:pt x="384" y="13873"/>
                  <a:pt x="386" y="13942"/>
                </a:cubicBezTo>
                <a:cubicBezTo>
                  <a:pt x="387" y="14025"/>
                  <a:pt x="402" y="14088"/>
                  <a:pt x="431" y="14125"/>
                </a:cubicBezTo>
                <a:cubicBezTo>
                  <a:pt x="455" y="14156"/>
                  <a:pt x="477" y="14194"/>
                  <a:pt x="477" y="14210"/>
                </a:cubicBezTo>
                <a:cubicBezTo>
                  <a:pt x="477" y="14227"/>
                  <a:pt x="496" y="14246"/>
                  <a:pt x="522" y="14253"/>
                </a:cubicBezTo>
                <a:cubicBezTo>
                  <a:pt x="561" y="14263"/>
                  <a:pt x="572" y="14287"/>
                  <a:pt x="575" y="14391"/>
                </a:cubicBezTo>
                <a:cubicBezTo>
                  <a:pt x="581" y="14570"/>
                  <a:pt x="582" y="14582"/>
                  <a:pt x="610" y="14634"/>
                </a:cubicBezTo>
                <a:cubicBezTo>
                  <a:pt x="624" y="14660"/>
                  <a:pt x="650" y="14723"/>
                  <a:pt x="666" y="14774"/>
                </a:cubicBezTo>
                <a:cubicBezTo>
                  <a:pt x="682" y="14826"/>
                  <a:pt x="709" y="14885"/>
                  <a:pt x="727" y="14905"/>
                </a:cubicBezTo>
                <a:cubicBezTo>
                  <a:pt x="744" y="14925"/>
                  <a:pt x="761" y="14996"/>
                  <a:pt x="765" y="15063"/>
                </a:cubicBezTo>
                <a:cubicBezTo>
                  <a:pt x="768" y="15129"/>
                  <a:pt x="780" y="15179"/>
                  <a:pt x="790" y="15173"/>
                </a:cubicBezTo>
                <a:cubicBezTo>
                  <a:pt x="800" y="15167"/>
                  <a:pt x="815" y="15180"/>
                  <a:pt x="823" y="15203"/>
                </a:cubicBezTo>
                <a:cubicBezTo>
                  <a:pt x="831" y="15227"/>
                  <a:pt x="865" y="15270"/>
                  <a:pt x="898" y="15298"/>
                </a:cubicBezTo>
                <a:cubicBezTo>
                  <a:pt x="951" y="15343"/>
                  <a:pt x="959" y="15366"/>
                  <a:pt x="954" y="15471"/>
                </a:cubicBezTo>
                <a:cubicBezTo>
                  <a:pt x="949" y="15587"/>
                  <a:pt x="953" y="15596"/>
                  <a:pt x="1045" y="15674"/>
                </a:cubicBezTo>
                <a:cubicBezTo>
                  <a:pt x="1115" y="15734"/>
                  <a:pt x="1141" y="15774"/>
                  <a:pt x="1141" y="15822"/>
                </a:cubicBezTo>
                <a:cubicBezTo>
                  <a:pt x="1141" y="15858"/>
                  <a:pt x="1157" y="15901"/>
                  <a:pt x="1176" y="15917"/>
                </a:cubicBezTo>
                <a:cubicBezTo>
                  <a:pt x="1196" y="15933"/>
                  <a:pt x="1222" y="15985"/>
                  <a:pt x="1234" y="16033"/>
                </a:cubicBezTo>
                <a:cubicBezTo>
                  <a:pt x="1250" y="16089"/>
                  <a:pt x="1283" y="16133"/>
                  <a:pt x="1330" y="16161"/>
                </a:cubicBezTo>
                <a:cubicBezTo>
                  <a:pt x="1410" y="16207"/>
                  <a:pt x="1416" y="16229"/>
                  <a:pt x="1368" y="16268"/>
                </a:cubicBezTo>
                <a:cubicBezTo>
                  <a:pt x="1342" y="16290"/>
                  <a:pt x="1345" y="16312"/>
                  <a:pt x="1386" y="16399"/>
                </a:cubicBezTo>
                <a:cubicBezTo>
                  <a:pt x="1413" y="16456"/>
                  <a:pt x="1456" y="16508"/>
                  <a:pt x="1477" y="16514"/>
                </a:cubicBezTo>
                <a:cubicBezTo>
                  <a:pt x="1498" y="16520"/>
                  <a:pt x="1524" y="16558"/>
                  <a:pt x="1533" y="16599"/>
                </a:cubicBezTo>
                <a:cubicBezTo>
                  <a:pt x="1542" y="16640"/>
                  <a:pt x="1574" y="16717"/>
                  <a:pt x="1606" y="16772"/>
                </a:cubicBezTo>
                <a:cubicBezTo>
                  <a:pt x="1676" y="16891"/>
                  <a:pt x="1704" y="16940"/>
                  <a:pt x="1730" y="16993"/>
                </a:cubicBezTo>
                <a:cubicBezTo>
                  <a:pt x="1749" y="17033"/>
                  <a:pt x="1785" y="17058"/>
                  <a:pt x="1858" y="17080"/>
                </a:cubicBezTo>
                <a:cubicBezTo>
                  <a:pt x="1888" y="17089"/>
                  <a:pt x="1899" y="17118"/>
                  <a:pt x="1899" y="17176"/>
                </a:cubicBezTo>
                <a:cubicBezTo>
                  <a:pt x="1899" y="17240"/>
                  <a:pt x="1920" y="17279"/>
                  <a:pt x="2000" y="17359"/>
                </a:cubicBezTo>
                <a:cubicBezTo>
                  <a:pt x="2084" y="17443"/>
                  <a:pt x="2115" y="17460"/>
                  <a:pt x="2179" y="17454"/>
                </a:cubicBezTo>
                <a:cubicBezTo>
                  <a:pt x="2280" y="17444"/>
                  <a:pt x="2310" y="17508"/>
                  <a:pt x="2232" y="17567"/>
                </a:cubicBezTo>
                <a:cubicBezTo>
                  <a:pt x="2174" y="17611"/>
                  <a:pt x="2181" y="17693"/>
                  <a:pt x="2245" y="17717"/>
                </a:cubicBezTo>
                <a:cubicBezTo>
                  <a:pt x="2264" y="17724"/>
                  <a:pt x="2280" y="17747"/>
                  <a:pt x="2280" y="17767"/>
                </a:cubicBezTo>
                <a:cubicBezTo>
                  <a:pt x="2280" y="17831"/>
                  <a:pt x="2358" y="17924"/>
                  <a:pt x="2439" y="17958"/>
                </a:cubicBezTo>
                <a:cubicBezTo>
                  <a:pt x="2482" y="17976"/>
                  <a:pt x="2518" y="18008"/>
                  <a:pt x="2518" y="18028"/>
                </a:cubicBezTo>
                <a:cubicBezTo>
                  <a:pt x="2518" y="18048"/>
                  <a:pt x="2593" y="18136"/>
                  <a:pt x="2685" y="18223"/>
                </a:cubicBezTo>
                <a:cubicBezTo>
                  <a:pt x="2776" y="18311"/>
                  <a:pt x="2849" y="18395"/>
                  <a:pt x="2849" y="18409"/>
                </a:cubicBezTo>
                <a:cubicBezTo>
                  <a:pt x="2849" y="18464"/>
                  <a:pt x="2934" y="18579"/>
                  <a:pt x="2975" y="18579"/>
                </a:cubicBezTo>
                <a:cubicBezTo>
                  <a:pt x="2999" y="18579"/>
                  <a:pt x="3026" y="18601"/>
                  <a:pt x="3033" y="18627"/>
                </a:cubicBezTo>
                <a:cubicBezTo>
                  <a:pt x="3040" y="18653"/>
                  <a:pt x="3053" y="18672"/>
                  <a:pt x="3063" y="18672"/>
                </a:cubicBezTo>
                <a:cubicBezTo>
                  <a:pt x="3074" y="18672"/>
                  <a:pt x="3114" y="18702"/>
                  <a:pt x="3154" y="18737"/>
                </a:cubicBezTo>
                <a:cubicBezTo>
                  <a:pt x="3209" y="18785"/>
                  <a:pt x="3230" y="18821"/>
                  <a:pt x="3230" y="18878"/>
                </a:cubicBezTo>
                <a:cubicBezTo>
                  <a:pt x="3230" y="18945"/>
                  <a:pt x="3236" y="18955"/>
                  <a:pt x="3291" y="18955"/>
                </a:cubicBezTo>
                <a:cubicBezTo>
                  <a:pt x="3325" y="18955"/>
                  <a:pt x="3368" y="18937"/>
                  <a:pt x="3384" y="18915"/>
                </a:cubicBezTo>
                <a:cubicBezTo>
                  <a:pt x="3408" y="18882"/>
                  <a:pt x="3421" y="18881"/>
                  <a:pt x="3450" y="18905"/>
                </a:cubicBezTo>
                <a:cubicBezTo>
                  <a:pt x="3470" y="18921"/>
                  <a:pt x="3479" y="18953"/>
                  <a:pt x="3473" y="18978"/>
                </a:cubicBezTo>
                <a:cubicBezTo>
                  <a:pt x="3464" y="19011"/>
                  <a:pt x="3487" y="19039"/>
                  <a:pt x="3559" y="19083"/>
                </a:cubicBezTo>
                <a:cubicBezTo>
                  <a:pt x="3612" y="19117"/>
                  <a:pt x="3665" y="19146"/>
                  <a:pt x="3675" y="19146"/>
                </a:cubicBezTo>
                <a:cubicBezTo>
                  <a:pt x="3685" y="19146"/>
                  <a:pt x="3717" y="19171"/>
                  <a:pt x="3748" y="19204"/>
                </a:cubicBezTo>
                <a:cubicBezTo>
                  <a:pt x="3791" y="19249"/>
                  <a:pt x="3825" y="19261"/>
                  <a:pt x="3890" y="19256"/>
                </a:cubicBezTo>
                <a:cubicBezTo>
                  <a:pt x="3957" y="19251"/>
                  <a:pt x="3977" y="19259"/>
                  <a:pt x="3988" y="19296"/>
                </a:cubicBezTo>
                <a:cubicBezTo>
                  <a:pt x="3995" y="19322"/>
                  <a:pt x="4017" y="19344"/>
                  <a:pt x="4036" y="19344"/>
                </a:cubicBezTo>
                <a:cubicBezTo>
                  <a:pt x="4055" y="19344"/>
                  <a:pt x="4090" y="19381"/>
                  <a:pt x="4112" y="19427"/>
                </a:cubicBezTo>
                <a:cubicBezTo>
                  <a:pt x="4134" y="19474"/>
                  <a:pt x="4170" y="19510"/>
                  <a:pt x="4195" y="19512"/>
                </a:cubicBezTo>
                <a:cubicBezTo>
                  <a:pt x="4219" y="19514"/>
                  <a:pt x="4260" y="19518"/>
                  <a:pt x="4286" y="19519"/>
                </a:cubicBezTo>
                <a:cubicBezTo>
                  <a:pt x="4312" y="19521"/>
                  <a:pt x="4364" y="19546"/>
                  <a:pt x="4402" y="19577"/>
                </a:cubicBezTo>
                <a:cubicBezTo>
                  <a:pt x="4459" y="19622"/>
                  <a:pt x="4468" y="19640"/>
                  <a:pt x="4445" y="19667"/>
                </a:cubicBezTo>
                <a:cubicBezTo>
                  <a:pt x="4422" y="19695"/>
                  <a:pt x="4433" y="19700"/>
                  <a:pt x="4503" y="19700"/>
                </a:cubicBezTo>
                <a:cubicBezTo>
                  <a:pt x="4560" y="19700"/>
                  <a:pt x="4601" y="19717"/>
                  <a:pt x="4627" y="19750"/>
                </a:cubicBezTo>
                <a:cubicBezTo>
                  <a:pt x="4649" y="19777"/>
                  <a:pt x="4688" y="19810"/>
                  <a:pt x="4718" y="19825"/>
                </a:cubicBezTo>
                <a:cubicBezTo>
                  <a:pt x="4748" y="19840"/>
                  <a:pt x="4766" y="19863"/>
                  <a:pt x="4759" y="19875"/>
                </a:cubicBezTo>
                <a:cubicBezTo>
                  <a:pt x="4751" y="19888"/>
                  <a:pt x="4780" y="19898"/>
                  <a:pt x="4824" y="19898"/>
                </a:cubicBezTo>
                <a:cubicBezTo>
                  <a:pt x="4880" y="19898"/>
                  <a:pt x="4921" y="19917"/>
                  <a:pt x="4963" y="19963"/>
                </a:cubicBezTo>
                <a:cubicBezTo>
                  <a:pt x="5026" y="20032"/>
                  <a:pt x="5111" y="20086"/>
                  <a:pt x="5153" y="20086"/>
                </a:cubicBezTo>
                <a:cubicBezTo>
                  <a:pt x="5202" y="20086"/>
                  <a:pt x="5317" y="20190"/>
                  <a:pt x="5317" y="20234"/>
                </a:cubicBezTo>
                <a:cubicBezTo>
                  <a:pt x="5317" y="20268"/>
                  <a:pt x="5328" y="20274"/>
                  <a:pt x="5367" y="20261"/>
                </a:cubicBezTo>
                <a:cubicBezTo>
                  <a:pt x="5418" y="20245"/>
                  <a:pt x="5447" y="20255"/>
                  <a:pt x="5663" y="20364"/>
                </a:cubicBezTo>
                <a:cubicBezTo>
                  <a:pt x="5843" y="20456"/>
                  <a:pt x="5889" y="20477"/>
                  <a:pt x="6037" y="20545"/>
                </a:cubicBezTo>
                <a:cubicBezTo>
                  <a:pt x="6112" y="20579"/>
                  <a:pt x="6178" y="20618"/>
                  <a:pt x="6186" y="20630"/>
                </a:cubicBezTo>
                <a:cubicBezTo>
                  <a:pt x="6193" y="20642"/>
                  <a:pt x="6230" y="20652"/>
                  <a:pt x="6267" y="20652"/>
                </a:cubicBezTo>
                <a:cubicBezTo>
                  <a:pt x="6303" y="20652"/>
                  <a:pt x="6345" y="20667"/>
                  <a:pt x="6360" y="20685"/>
                </a:cubicBezTo>
                <a:cubicBezTo>
                  <a:pt x="6375" y="20703"/>
                  <a:pt x="6419" y="20722"/>
                  <a:pt x="6459" y="20730"/>
                </a:cubicBezTo>
                <a:cubicBezTo>
                  <a:pt x="6499" y="20738"/>
                  <a:pt x="6563" y="20767"/>
                  <a:pt x="6600" y="20793"/>
                </a:cubicBezTo>
                <a:cubicBezTo>
                  <a:pt x="6637" y="20819"/>
                  <a:pt x="6698" y="20840"/>
                  <a:pt x="6737" y="20840"/>
                </a:cubicBezTo>
                <a:cubicBezTo>
                  <a:pt x="6775" y="20840"/>
                  <a:pt x="6821" y="20856"/>
                  <a:pt x="6838" y="20875"/>
                </a:cubicBezTo>
                <a:cubicBezTo>
                  <a:pt x="6854" y="20895"/>
                  <a:pt x="6896" y="20910"/>
                  <a:pt x="6931" y="20910"/>
                </a:cubicBezTo>
                <a:cubicBezTo>
                  <a:pt x="7007" y="20910"/>
                  <a:pt x="7051" y="20951"/>
                  <a:pt x="7032" y="21001"/>
                </a:cubicBezTo>
                <a:cubicBezTo>
                  <a:pt x="7020" y="21032"/>
                  <a:pt x="7038" y="21033"/>
                  <a:pt x="7143" y="21021"/>
                </a:cubicBezTo>
                <a:cubicBezTo>
                  <a:pt x="7236" y="21010"/>
                  <a:pt x="7270" y="21014"/>
                  <a:pt x="7280" y="21038"/>
                </a:cubicBezTo>
                <a:cubicBezTo>
                  <a:pt x="7288" y="21059"/>
                  <a:pt x="7328" y="21072"/>
                  <a:pt x="7391" y="21071"/>
                </a:cubicBezTo>
                <a:cubicBezTo>
                  <a:pt x="7445" y="21070"/>
                  <a:pt x="7523" y="21087"/>
                  <a:pt x="7565" y="21109"/>
                </a:cubicBezTo>
                <a:cubicBezTo>
                  <a:pt x="7607" y="21130"/>
                  <a:pt x="7670" y="21146"/>
                  <a:pt x="7704" y="21146"/>
                </a:cubicBezTo>
                <a:cubicBezTo>
                  <a:pt x="7738" y="21146"/>
                  <a:pt x="7770" y="21162"/>
                  <a:pt x="7777" y="21181"/>
                </a:cubicBezTo>
                <a:cubicBezTo>
                  <a:pt x="7785" y="21200"/>
                  <a:pt x="7815" y="21217"/>
                  <a:pt x="7843" y="21216"/>
                </a:cubicBezTo>
                <a:cubicBezTo>
                  <a:pt x="7935" y="21215"/>
                  <a:pt x="8129" y="21245"/>
                  <a:pt x="8156" y="21266"/>
                </a:cubicBezTo>
                <a:cubicBezTo>
                  <a:pt x="8171" y="21278"/>
                  <a:pt x="8261" y="21297"/>
                  <a:pt x="8356" y="21309"/>
                </a:cubicBezTo>
                <a:cubicBezTo>
                  <a:pt x="8451" y="21321"/>
                  <a:pt x="8539" y="21343"/>
                  <a:pt x="8553" y="21357"/>
                </a:cubicBezTo>
                <a:cubicBezTo>
                  <a:pt x="8567" y="21371"/>
                  <a:pt x="8623" y="21382"/>
                  <a:pt x="8677" y="21382"/>
                </a:cubicBezTo>
                <a:cubicBezTo>
                  <a:pt x="8731" y="21382"/>
                  <a:pt x="8827" y="21398"/>
                  <a:pt x="8891" y="21417"/>
                </a:cubicBezTo>
                <a:cubicBezTo>
                  <a:pt x="8955" y="21436"/>
                  <a:pt x="9054" y="21452"/>
                  <a:pt x="9109" y="21452"/>
                </a:cubicBezTo>
                <a:cubicBezTo>
                  <a:pt x="9164" y="21452"/>
                  <a:pt x="9259" y="21469"/>
                  <a:pt x="9321" y="21489"/>
                </a:cubicBezTo>
                <a:cubicBezTo>
                  <a:pt x="9397" y="21515"/>
                  <a:pt x="9470" y="21522"/>
                  <a:pt x="9546" y="21512"/>
                </a:cubicBezTo>
                <a:cubicBezTo>
                  <a:pt x="9613" y="21503"/>
                  <a:pt x="9665" y="21508"/>
                  <a:pt x="9675" y="21522"/>
                </a:cubicBezTo>
                <a:cubicBezTo>
                  <a:pt x="9683" y="21535"/>
                  <a:pt x="9724" y="21547"/>
                  <a:pt x="9768" y="21547"/>
                </a:cubicBezTo>
                <a:cubicBezTo>
                  <a:pt x="9812" y="21547"/>
                  <a:pt x="9855" y="21558"/>
                  <a:pt x="9864" y="21572"/>
                </a:cubicBezTo>
                <a:cubicBezTo>
                  <a:pt x="9880" y="21598"/>
                  <a:pt x="10173" y="21595"/>
                  <a:pt x="11114" y="21557"/>
                </a:cubicBezTo>
                <a:cubicBezTo>
                  <a:pt x="11445" y="21544"/>
                  <a:pt x="11542" y="21546"/>
                  <a:pt x="11572" y="21570"/>
                </a:cubicBezTo>
                <a:cubicBezTo>
                  <a:pt x="11600" y="21593"/>
                  <a:pt x="11666" y="21596"/>
                  <a:pt x="11852" y="21582"/>
                </a:cubicBezTo>
                <a:cubicBezTo>
                  <a:pt x="12184" y="21558"/>
                  <a:pt x="12182" y="21558"/>
                  <a:pt x="12249" y="21580"/>
                </a:cubicBezTo>
                <a:cubicBezTo>
                  <a:pt x="12306" y="21598"/>
                  <a:pt x="12307" y="21597"/>
                  <a:pt x="12261" y="21562"/>
                </a:cubicBezTo>
                <a:cubicBezTo>
                  <a:pt x="12215" y="21527"/>
                  <a:pt x="12215" y="21527"/>
                  <a:pt x="12274" y="21505"/>
                </a:cubicBezTo>
                <a:cubicBezTo>
                  <a:pt x="12307" y="21492"/>
                  <a:pt x="12392" y="21474"/>
                  <a:pt x="12463" y="21464"/>
                </a:cubicBezTo>
                <a:cubicBezTo>
                  <a:pt x="12535" y="21455"/>
                  <a:pt x="12604" y="21438"/>
                  <a:pt x="12618" y="21427"/>
                </a:cubicBezTo>
                <a:cubicBezTo>
                  <a:pt x="12631" y="21416"/>
                  <a:pt x="12780" y="21405"/>
                  <a:pt x="12946" y="21402"/>
                </a:cubicBezTo>
                <a:cubicBezTo>
                  <a:pt x="13112" y="21399"/>
                  <a:pt x="13247" y="21388"/>
                  <a:pt x="13247" y="21377"/>
                </a:cubicBezTo>
                <a:cubicBezTo>
                  <a:pt x="13247" y="21366"/>
                  <a:pt x="13264" y="21350"/>
                  <a:pt x="13287" y="21342"/>
                </a:cubicBezTo>
                <a:cubicBezTo>
                  <a:pt x="13310" y="21333"/>
                  <a:pt x="13340" y="21313"/>
                  <a:pt x="13353" y="21296"/>
                </a:cubicBezTo>
                <a:cubicBezTo>
                  <a:pt x="13366" y="21280"/>
                  <a:pt x="13450" y="21254"/>
                  <a:pt x="13542" y="21241"/>
                </a:cubicBezTo>
                <a:cubicBezTo>
                  <a:pt x="13634" y="21229"/>
                  <a:pt x="13743" y="21202"/>
                  <a:pt x="13785" y="21181"/>
                </a:cubicBezTo>
                <a:cubicBezTo>
                  <a:pt x="13826" y="21161"/>
                  <a:pt x="13908" y="21142"/>
                  <a:pt x="13967" y="21139"/>
                </a:cubicBezTo>
                <a:cubicBezTo>
                  <a:pt x="14025" y="21135"/>
                  <a:pt x="14089" y="21119"/>
                  <a:pt x="14108" y="21103"/>
                </a:cubicBezTo>
                <a:cubicBezTo>
                  <a:pt x="14127" y="21088"/>
                  <a:pt x="14200" y="21068"/>
                  <a:pt x="14270" y="21061"/>
                </a:cubicBezTo>
                <a:cubicBezTo>
                  <a:pt x="14340" y="21054"/>
                  <a:pt x="14428" y="21026"/>
                  <a:pt x="14464" y="21001"/>
                </a:cubicBezTo>
                <a:cubicBezTo>
                  <a:pt x="14501" y="20975"/>
                  <a:pt x="14548" y="20957"/>
                  <a:pt x="14570" y="20961"/>
                </a:cubicBezTo>
                <a:cubicBezTo>
                  <a:pt x="14609" y="20967"/>
                  <a:pt x="14765" y="20919"/>
                  <a:pt x="14924" y="20850"/>
                </a:cubicBezTo>
                <a:cubicBezTo>
                  <a:pt x="14966" y="20832"/>
                  <a:pt x="15030" y="20822"/>
                  <a:pt x="15071" y="20830"/>
                </a:cubicBezTo>
                <a:cubicBezTo>
                  <a:pt x="15133" y="20843"/>
                  <a:pt x="15142" y="20837"/>
                  <a:pt x="15149" y="20790"/>
                </a:cubicBezTo>
                <a:cubicBezTo>
                  <a:pt x="15154" y="20751"/>
                  <a:pt x="15176" y="20733"/>
                  <a:pt x="15227" y="20722"/>
                </a:cubicBezTo>
                <a:cubicBezTo>
                  <a:pt x="15266" y="20715"/>
                  <a:pt x="15320" y="20696"/>
                  <a:pt x="15346" y="20682"/>
                </a:cubicBezTo>
                <a:cubicBezTo>
                  <a:pt x="15372" y="20669"/>
                  <a:pt x="15441" y="20638"/>
                  <a:pt x="15500" y="20615"/>
                </a:cubicBezTo>
                <a:cubicBezTo>
                  <a:pt x="15559" y="20591"/>
                  <a:pt x="15640" y="20548"/>
                  <a:pt x="15679" y="20519"/>
                </a:cubicBezTo>
                <a:cubicBezTo>
                  <a:pt x="15742" y="20474"/>
                  <a:pt x="15837" y="20433"/>
                  <a:pt x="15884" y="20429"/>
                </a:cubicBezTo>
                <a:cubicBezTo>
                  <a:pt x="15893" y="20429"/>
                  <a:pt x="15910" y="20419"/>
                  <a:pt x="15919" y="20409"/>
                </a:cubicBezTo>
                <a:cubicBezTo>
                  <a:pt x="15929" y="20399"/>
                  <a:pt x="15953" y="20392"/>
                  <a:pt x="15975" y="20392"/>
                </a:cubicBezTo>
                <a:cubicBezTo>
                  <a:pt x="15997" y="20392"/>
                  <a:pt x="16040" y="20366"/>
                  <a:pt x="16071" y="20334"/>
                </a:cubicBezTo>
                <a:cubicBezTo>
                  <a:pt x="16102" y="20302"/>
                  <a:pt x="16143" y="20274"/>
                  <a:pt x="16164" y="20274"/>
                </a:cubicBezTo>
                <a:cubicBezTo>
                  <a:pt x="16185" y="20274"/>
                  <a:pt x="16227" y="20258"/>
                  <a:pt x="16258" y="20236"/>
                </a:cubicBezTo>
                <a:cubicBezTo>
                  <a:pt x="16340" y="20179"/>
                  <a:pt x="16529" y="20086"/>
                  <a:pt x="16563" y="20086"/>
                </a:cubicBezTo>
                <a:cubicBezTo>
                  <a:pt x="16580" y="20086"/>
                  <a:pt x="16594" y="20076"/>
                  <a:pt x="16594" y="20063"/>
                </a:cubicBezTo>
                <a:cubicBezTo>
                  <a:pt x="16594" y="20051"/>
                  <a:pt x="16653" y="20013"/>
                  <a:pt x="16725" y="19978"/>
                </a:cubicBezTo>
                <a:cubicBezTo>
                  <a:pt x="16797" y="19943"/>
                  <a:pt x="16897" y="19878"/>
                  <a:pt x="16947" y="19835"/>
                </a:cubicBezTo>
                <a:cubicBezTo>
                  <a:pt x="16998" y="19792"/>
                  <a:pt x="17052" y="19757"/>
                  <a:pt x="17066" y="19757"/>
                </a:cubicBezTo>
                <a:cubicBezTo>
                  <a:pt x="17102" y="19757"/>
                  <a:pt x="17183" y="19708"/>
                  <a:pt x="17246" y="19647"/>
                </a:cubicBezTo>
                <a:cubicBezTo>
                  <a:pt x="17274" y="19619"/>
                  <a:pt x="17356" y="19569"/>
                  <a:pt x="17427" y="19534"/>
                </a:cubicBezTo>
                <a:cubicBezTo>
                  <a:pt x="17503" y="19498"/>
                  <a:pt x="17575" y="19442"/>
                  <a:pt x="17599" y="19402"/>
                </a:cubicBezTo>
                <a:cubicBezTo>
                  <a:pt x="17622" y="19364"/>
                  <a:pt x="17658" y="19334"/>
                  <a:pt x="17680" y="19334"/>
                </a:cubicBezTo>
                <a:cubicBezTo>
                  <a:pt x="17702" y="19334"/>
                  <a:pt x="17780" y="19281"/>
                  <a:pt x="17852" y="19216"/>
                </a:cubicBezTo>
                <a:cubicBezTo>
                  <a:pt x="17923" y="19152"/>
                  <a:pt x="17990" y="19099"/>
                  <a:pt x="17998" y="19098"/>
                </a:cubicBezTo>
                <a:cubicBezTo>
                  <a:pt x="18007" y="19098"/>
                  <a:pt x="18047" y="19069"/>
                  <a:pt x="18087" y="19036"/>
                </a:cubicBezTo>
                <a:cubicBezTo>
                  <a:pt x="18127" y="19002"/>
                  <a:pt x="18160" y="18983"/>
                  <a:pt x="18160" y="18993"/>
                </a:cubicBezTo>
                <a:cubicBezTo>
                  <a:pt x="18160" y="19003"/>
                  <a:pt x="18201" y="18969"/>
                  <a:pt x="18251" y="18918"/>
                </a:cubicBezTo>
                <a:cubicBezTo>
                  <a:pt x="18383" y="18785"/>
                  <a:pt x="18609" y="18579"/>
                  <a:pt x="18622" y="18579"/>
                </a:cubicBezTo>
                <a:cubicBezTo>
                  <a:pt x="18643" y="18579"/>
                  <a:pt x="18747" y="18467"/>
                  <a:pt x="18761" y="18429"/>
                </a:cubicBezTo>
                <a:cubicBezTo>
                  <a:pt x="18771" y="18404"/>
                  <a:pt x="18804" y="18391"/>
                  <a:pt x="18857" y="18391"/>
                </a:cubicBezTo>
                <a:cubicBezTo>
                  <a:pt x="18935" y="18391"/>
                  <a:pt x="18941" y="18385"/>
                  <a:pt x="18948" y="18301"/>
                </a:cubicBezTo>
                <a:cubicBezTo>
                  <a:pt x="18955" y="18218"/>
                  <a:pt x="18959" y="18213"/>
                  <a:pt x="19042" y="18206"/>
                </a:cubicBezTo>
                <a:cubicBezTo>
                  <a:pt x="19124" y="18199"/>
                  <a:pt x="19131" y="18195"/>
                  <a:pt x="19138" y="18113"/>
                </a:cubicBezTo>
                <a:cubicBezTo>
                  <a:pt x="19145" y="18031"/>
                  <a:pt x="19149" y="18025"/>
                  <a:pt x="19231" y="18018"/>
                </a:cubicBezTo>
                <a:cubicBezTo>
                  <a:pt x="19314" y="18011"/>
                  <a:pt x="19320" y="18007"/>
                  <a:pt x="19327" y="17925"/>
                </a:cubicBezTo>
                <a:cubicBezTo>
                  <a:pt x="19334" y="17843"/>
                  <a:pt x="19339" y="17837"/>
                  <a:pt x="19423" y="17830"/>
                </a:cubicBezTo>
                <a:lnTo>
                  <a:pt x="19512" y="17822"/>
                </a:lnTo>
                <a:lnTo>
                  <a:pt x="19512" y="17700"/>
                </a:lnTo>
                <a:cubicBezTo>
                  <a:pt x="19512" y="17590"/>
                  <a:pt x="19523" y="17566"/>
                  <a:pt x="19608" y="17471"/>
                </a:cubicBezTo>
                <a:cubicBezTo>
                  <a:pt x="19660" y="17413"/>
                  <a:pt x="19704" y="17350"/>
                  <a:pt x="19704" y="17329"/>
                </a:cubicBezTo>
                <a:cubicBezTo>
                  <a:pt x="19704" y="17308"/>
                  <a:pt x="19719" y="17275"/>
                  <a:pt x="19739" y="17258"/>
                </a:cubicBezTo>
                <a:cubicBezTo>
                  <a:pt x="19759" y="17242"/>
                  <a:pt x="19791" y="17196"/>
                  <a:pt x="19810" y="17156"/>
                </a:cubicBezTo>
                <a:cubicBezTo>
                  <a:pt x="19828" y="17116"/>
                  <a:pt x="19896" y="17008"/>
                  <a:pt x="19961" y="16918"/>
                </a:cubicBezTo>
                <a:cubicBezTo>
                  <a:pt x="20026" y="16827"/>
                  <a:pt x="20079" y="16729"/>
                  <a:pt x="20080" y="16699"/>
                </a:cubicBezTo>
                <a:cubicBezTo>
                  <a:pt x="20081" y="16670"/>
                  <a:pt x="20098" y="16639"/>
                  <a:pt x="20118" y="16632"/>
                </a:cubicBezTo>
                <a:cubicBezTo>
                  <a:pt x="20137" y="16624"/>
                  <a:pt x="20153" y="16600"/>
                  <a:pt x="20153" y="16577"/>
                </a:cubicBezTo>
                <a:cubicBezTo>
                  <a:pt x="20153" y="16553"/>
                  <a:pt x="20181" y="16502"/>
                  <a:pt x="20214" y="16464"/>
                </a:cubicBezTo>
                <a:cubicBezTo>
                  <a:pt x="20246" y="16425"/>
                  <a:pt x="20272" y="16373"/>
                  <a:pt x="20272" y="16346"/>
                </a:cubicBezTo>
                <a:cubicBezTo>
                  <a:pt x="20272" y="16319"/>
                  <a:pt x="20286" y="16289"/>
                  <a:pt x="20305" y="16278"/>
                </a:cubicBezTo>
                <a:cubicBezTo>
                  <a:pt x="20323" y="16268"/>
                  <a:pt x="20343" y="16233"/>
                  <a:pt x="20348" y="16201"/>
                </a:cubicBezTo>
                <a:cubicBezTo>
                  <a:pt x="20353" y="16161"/>
                  <a:pt x="20372" y="16138"/>
                  <a:pt x="20408" y="16133"/>
                </a:cubicBezTo>
                <a:cubicBezTo>
                  <a:pt x="20454" y="16127"/>
                  <a:pt x="20461" y="16113"/>
                  <a:pt x="20461" y="16028"/>
                </a:cubicBezTo>
                <a:cubicBezTo>
                  <a:pt x="20461" y="15973"/>
                  <a:pt x="20472" y="15917"/>
                  <a:pt x="20484" y="15905"/>
                </a:cubicBezTo>
                <a:cubicBezTo>
                  <a:pt x="20496" y="15893"/>
                  <a:pt x="20528" y="15823"/>
                  <a:pt x="20557" y="15752"/>
                </a:cubicBezTo>
                <a:cubicBezTo>
                  <a:pt x="20587" y="15681"/>
                  <a:pt x="20647" y="15548"/>
                  <a:pt x="20691" y="15456"/>
                </a:cubicBezTo>
                <a:cubicBezTo>
                  <a:pt x="20735" y="15364"/>
                  <a:pt x="20772" y="15274"/>
                  <a:pt x="20772" y="15256"/>
                </a:cubicBezTo>
                <a:cubicBezTo>
                  <a:pt x="20773" y="15238"/>
                  <a:pt x="20788" y="15203"/>
                  <a:pt x="20808" y="15178"/>
                </a:cubicBezTo>
                <a:cubicBezTo>
                  <a:pt x="20827" y="15153"/>
                  <a:pt x="20843" y="15110"/>
                  <a:pt x="20843" y="15083"/>
                </a:cubicBezTo>
                <a:cubicBezTo>
                  <a:pt x="20843" y="15055"/>
                  <a:pt x="20854" y="15022"/>
                  <a:pt x="20868" y="15008"/>
                </a:cubicBezTo>
                <a:cubicBezTo>
                  <a:pt x="20882" y="14994"/>
                  <a:pt x="20903" y="14946"/>
                  <a:pt x="20914" y="14902"/>
                </a:cubicBezTo>
                <a:cubicBezTo>
                  <a:pt x="20937" y="14808"/>
                  <a:pt x="20983" y="14674"/>
                  <a:pt x="21012" y="14617"/>
                </a:cubicBezTo>
                <a:cubicBezTo>
                  <a:pt x="21023" y="14594"/>
                  <a:pt x="21032" y="14555"/>
                  <a:pt x="21032" y="14529"/>
                </a:cubicBezTo>
                <a:cubicBezTo>
                  <a:pt x="21032" y="14503"/>
                  <a:pt x="21043" y="14461"/>
                  <a:pt x="21055" y="14439"/>
                </a:cubicBezTo>
                <a:cubicBezTo>
                  <a:pt x="21067" y="14416"/>
                  <a:pt x="21095" y="14343"/>
                  <a:pt x="21116" y="14276"/>
                </a:cubicBezTo>
                <a:cubicBezTo>
                  <a:pt x="21137" y="14209"/>
                  <a:pt x="21168" y="14143"/>
                  <a:pt x="21186" y="14128"/>
                </a:cubicBezTo>
                <a:cubicBezTo>
                  <a:pt x="21209" y="14109"/>
                  <a:pt x="21222" y="14053"/>
                  <a:pt x="21222" y="13965"/>
                </a:cubicBezTo>
                <a:cubicBezTo>
                  <a:pt x="21222" y="13891"/>
                  <a:pt x="21232" y="13822"/>
                  <a:pt x="21245" y="13809"/>
                </a:cubicBezTo>
                <a:cubicBezTo>
                  <a:pt x="21257" y="13797"/>
                  <a:pt x="21275" y="13706"/>
                  <a:pt x="21287" y="13609"/>
                </a:cubicBezTo>
                <a:cubicBezTo>
                  <a:pt x="21300" y="13512"/>
                  <a:pt x="21331" y="13386"/>
                  <a:pt x="21353" y="13328"/>
                </a:cubicBezTo>
                <a:cubicBezTo>
                  <a:pt x="21375" y="13270"/>
                  <a:pt x="21395" y="13183"/>
                  <a:pt x="21399" y="13138"/>
                </a:cubicBezTo>
                <a:cubicBezTo>
                  <a:pt x="21418" y="12889"/>
                  <a:pt x="21468" y="12600"/>
                  <a:pt x="21500" y="12541"/>
                </a:cubicBezTo>
                <a:cubicBezTo>
                  <a:pt x="21526" y="12494"/>
                  <a:pt x="21537" y="12390"/>
                  <a:pt x="21543" y="12178"/>
                </a:cubicBezTo>
                <a:cubicBezTo>
                  <a:pt x="21547" y="12014"/>
                  <a:pt x="21560" y="11826"/>
                  <a:pt x="21570" y="11762"/>
                </a:cubicBezTo>
                <a:cubicBezTo>
                  <a:pt x="21581" y="11697"/>
                  <a:pt x="21586" y="11579"/>
                  <a:pt x="21583" y="11501"/>
                </a:cubicBezTo>
                <a:cubicBezTo>
                  <a:pt x="21513" y="9645"/>
                  <a:pt x="21501" y="9408"/>
                  <a:pt x="21469" y="9383"/>
                </a:cubicBezTo>
                <a:cubicBezTo>
                  <a:pt x="21453" y="9369"/>
                  <a:pt x="21428" y="9238"/>
                  <a:pt x="21411" y="9077"/>
                </a:cubicBezTo>
                <a:cubicBezTo>
                  <a:pt x="21395" y="8922"/>
                  <a:pt x="21373" y="8782"/>
                  <a:pt x="21363" y="8769"/>
                </a:cubicBezTo>
                <a:cubicBezTo>
                  <a:pt x="21353" y="8756"/>
                  <a:pt x="21337" y="8681"/>
                  <a:pt x="21328" y="8601"/>
                </a:cubicBezTo>
                <a:cubicBezTo>
                  <a:pt x="21315" y="8487"/>
                  <a:pt x="21302" y="8454"/>
                  <a:pt x="21267" y="8445"/>
                </a:cubicBezTo>
                <a:cubicBezTo>
                  <a:pt x="21231" y="8436"/>
                  <a:pt x="21222" y="8411"/>
                  <a:pt x="21222" y="8313"/>
                </a:cubicBezTo>
                <a:cubicBezTo>
                  <a:pt x="21222" y="8242"/>
                  <a:pt x="21206" y="8168"/>
                  <a:pt x="21184" y="8135"/>
                </a:cubicBezTo>
                <a:cubicBezTo>
                  <a:pt x="21163" y="8103"/>
                  <a:pt x="21151" y="8066"/>
                  <a:pt x="21159" y="8054"/>
                </a:cubicBezTo>
                <a:cubicBezTo>
                  <a:pt x="21166" y="8043"/>
                  <a:pt x="21152" y="7992"/>
                  <a:pt x="21126" y="7939"/>
                </a:cubicBezTo>
                <a:cubicBezTo>
                  <a:pt x="21100" y="7886"/>
                  <a:pt x="21080" y="7826"/>
                  <a:pt x="21080" y="7806"/>
                </a:cubicBezTo>
                <a:cubicBezTo>
                  <a:pt x="21080" y="7787"/>
                  <a:pt x="21068" y="7764"/>
                  <a:pt x="21055" y="7756"/>
                </a:cubicBezTo>
                <a:cubicBezTo>
                  <a:pt x="21042" y="7748"/>
                  <a:pt x="21032" y="7688"/>
                  <a:pt x="21032" y="7621"/>
                </a:cubicBezTo>
                <a:cubicBezTo>
                  <a:pt x="21032" y="7538"/>
                  <a:pt x="21016" y="7475"/>
                  <a:pt x="20984" y="7428"/>
                </a:cubicBezTo>
                <a:cubicBezTo>
                  <a:pt x="20954" y="7383"/>
                  <a:pt x="20936" y="7317"/>
                  <a:pt x="20936" y="7247"/>
                </a:cubicBezTo>
                <a:cubicBezTo>
                  <a:pt x="20936" y="7158"/>
                  <a:pt x="20927" y="7137"/>
                  <a:pt x="20888" y="7127"/>
                </a:cubicBezTo>
                <a:cubicBezTo>
                  <a:pt x="20853" y="7118"/>
                  <a:pt x="20843" y="7094"/>
                  <a:pt x="20843" y="7034"/>
                </a:cubicBezTo>
                <a:cubicBezTo>
                  <a:pt x="20843" y="6990"/>
                  <a:pt x="20831" y="6944"/>
                  <a:pt x="20820" y="6931"/>
                </a:cubicBezTo>
                <a:cubicBezTo>
                  <a:pt x="20794" y="6903"/>
                  <a:pt x="20747" y="6707"/>
                  <a:pt x="20747" y="6631"/>
                </a:cubicBezTo>
                <a:cubicBezTo>
                  <a:pt x="20747" y="6593"/>
                  <a:pt x="20730" y="6569"/>
                  <a:pt x="20699" y="6560"/>
                </a:cubicBezTo>
                <a:cubicBezTo>
                  <a:pt x="20673" y="6554"/>
                  <a:pt x="20651" y="6531"/>
                  <a:pt x="20651" y="6510"/>
                </a:cubicBezTo>
                <a:cubicBezTo>
                  <a:pt x="20651" y="6489"/>
                  <a:pt x="20632" y="6431"/>
                  <a:pt x="20605" y="6380"/>
                </a:cubicBezTo>
                <a:cubicBezTo>
                  <a:pt x="20579" y="6329"/>
                  <a:pt x="20557" y="6267"/>
                  <a:pt x="20557" y="6242"/>
                </a:cubicBezTo>
                <a:cubicBezTo>
                  <a:pt x="20557" y="6217"/>
                  <a:pt x="20536" y="6191"/>
                  <a:pt x="20509" y="6184"/>
                </a:cubicBezTo>
                <a:cubicBezTo>
                  <a:pt x="20478" y="6176"/>
                  <a:pt x="20461" y="6152"/>
                  <a:pt x="20461" y="6112"/>
                </a:cubicBezTo>
                <a:cubicBezTo>
                  <a:pt x="20461" y="6079"/>
                  <a:pt x="20452" y="6045"/>
                  <a:pt x="20439" y="6037"/>
                </a:cubicBezTo>
                <a:cubicBezTo>
                  <a:pt x="20425" y="6028"/>
                  <a:pt x="20415" y="6009"/>
                  <a:pt x="20418" y="5994"/>
                </a:cubicBezTo>
                <a:cubicBezTo>
                  <a:pt x="20427" y="5952"/>
                  <a:pt x="20352" y="5822"/>
                  <a:pt x="20310" y="5806"/>
                </a:cubicBezTo>
                <a:cubicBezTo>
                  <a:pt x="20290" y="5798"/>
                  <a:pt x="20272" y="5768"/>
                  <a:pt x="20272" y="5738"/>
                </a:cubicBezTo>
                <a:cubicBezTo>
                  <a:pt x="20272" y="5709"/>
                  <a:pt x="20256" y="5663"/>
                  <a:pt x="20237" y="5638"/>
                </a:cubicBezTo>
                <a:cubicBezTo>
                  <a:pt x="20217" y="5613"/>
                  <a:pt x="20201" y="5577"/>
                  <a:pt x="20201" y="5555"/>
                </a:cubicBezTo>
                <a:cubicBezTo>
                  <a:pt x="20201" y="5534"/>
                  <a:pt x="20173" y="5502"/>
                  <a:pt x="20141" y="5488"/>
                </a:cubicBezTo>
                <a:cubicBezTo>
                  <a:pt x="20084" y="5462"/>
                  <a:pt x="20082" y="5453"/>
                  <a:pt x="20082" y="5262"/>
                </a:cubicBezTo>
                <a:lnTo>
                  <a:pt x="20082" y="5059"/>
                </a:lnTo>
                <a:lnTo>
                  <a:pt x="19976" y="5059"/>
                </a:lnTo>
                <a:cubicBezTo>
                  <a:pt x="19878" y="5059"/>
                  <a:pt x="19866" y="5054"/>
                  <a:pt x="19835" y="4979"/>
                </a:cubicBezTo>
                <a:cubicBezTo>
                  <a:pt x="19816" y="4935"/>
                  <a:pt x="19779" y="4888"/>
                  <a:pt x="19752" y="4874"/>
                </a:cubicBezTo>
                <a:cubicBezTo>
                  <a:pt x="19720" y="4857"/>
                  <a:pt x="19704" y="4823"/>
                  <a:pt x="19704" y="4781"/>
                </a:cubicBezTo>
                <a:cubicBezTo>
                  <a:pt x="19704" y="4745"/>
                  <a:pt x="19696" y="4708"/>
                  <a:pt x="19686" y="4698"/>
                </a:cubicBezTo>
                <a:cubicBezTo>
                  <a:pt x="19676" y="4688"/>
                  <a:pt x="19666" y="4672"/>
                  <a:pt x="19666" y="4663"/>
                </a:cubicBezTo>
                <a:cubicBezTo>
                  <a:pt x="19664" y="4620"/>
                  <a:pt x="19572" y="4517"/>
                  <a:pt x="19544" y="4528"/>
                </a:cubicBezTo>
                <a:cubicBezTo>
                  <a:pt x="19489" y="4549"/>
                  <a:pt x="19463" y="4435"/>
                  <a:pt x="19501" y="4342"/>
                </a:cubicBezTo>
                <a:cubicBezTo>
                  <a:pt x="19519" y="4301"/>
                  <a:pt x="19517" y="4297"/>
                  <a:pt x="19484" y="4325"/>
                </a:cubicBezTo>
                <a:cubicBezTo>
                  <a:pt x="19421" y="4376"/>
                  <a:pt x="19322" y="4298"/>
                  <a:pt x="19322" y="4197"/>
                </a:cubicBezTo>
                <a:cubicBezTo>
                  <a:pt x="19322" y="4137"/>
                  <a:pt x="19313" y="4117"/>
                  <a:pt x="19282" y="4117"/>
                </a:cubicBezTo>
                <a:cubicBezTo>
                  <a:pt x="19228" y="4116"/>
                  <a:pt x="19085" y="3946"/>
                  <a:pt x="19085" y="3883"/>
                </a:cubicBezTo>
                <a:cubicBezTo>
                  <a:pt x="19085" y="3852"/>
                  <a:pt x="19065" y="3832"/>
                  <a:pt x="19029" y="3823"/>
                </a:cubicBezTo>
                <a:cubicBezTo>
                  <a:pt x="18998" y="3816"/>
                  <a:pt x="18941" y="3763"/>
                  <a:pt x="18900" y="3705"/>
                </a:cubicBezTo>
                <a:cubicBezTo>
                  <a:pt x="18859" y="3648"/>
                  <a:pt x="18814" y="3600"/>
                  <a:pt x="18802" y="3600"/>
                </a:cubicBezTo>
                <a:cubicBezTo>
                  <a:pt x="18789" y="3600"/>
                  <a:pt x="18760" y="3563"/>
                  <a:pt x="18739" y="3518"/>
                </a:cubicBezTo>
                <a:cubicBezTo>
                  <a:pt x="18705" y="3447"/>
                  <a:pt x="18706" y="3430"/>
                  <a:pt x="18734" y="3395"/>
                </a:cubicBezTo>
                <a:cubicBezTo>
                  <a:pt x="18763" y="3357"/>
                  <a:pt x="18762" y="3355"/>
                  <a:pt x="18723" y="3385"/>
                </a:cubicBezTo>
                <a:cubicBezTo>
                  <a:pt x="18673" y="3424"/>
                  <a:pt x="18564" y="3386"/>
                  <a:pt x="18564" y="3330"/>
                </a:cubicBezTo>
                <a:cubicBezTo>
                  <a:pt x="18564" y="3293"/>
                  <a:pt x="18456" y="3177"/>
                  <a:pt x="18423" y="3177"/>
                </a:cubicBezTo>
                <a:cubicBezTo>
                  <a:pt x="18412" y="3177"/>
                  <a:pt x="18384" y="3150"/>
                  <a:pt x="18362" y="3116"/>
                </a:cubicBezTo>
                <a:cubicBezTo>
                  <a:pt x="18329" y="3066"/>
                  <a:pt x="18328" y="3048"/>
                  <a:pt x="18355" y="3016"/>
                </a:cubicBezTo>
                <a:cubicBezTo>
                  <a:pt x="18382" y="2983"/>
                  <a:pt x="18378" y="2982"/>
                  <a:pt x="18337" y="2994"/>
                </a:cubicBezTo>
                <a:cubicBezTo>
                  <a:pt x="18311" y="3001"/>
                  <a:pt x="18273" y="3012"/>
                  <a:pt x="18251" y="3021"/>
                </a:cubicBezTo>
                <a:cubicBezTo>
                  <a:pt x="18221" y="3033"/>
                  <a:pt x="18196" y="3016"/>
                  <a:pt x="18158" y="2949"/>
                </a:cubicBezTo>
                <a:cubicBezTo>
                  <a:pt x="18129" y="2899"/>
                  <a:pt x="18072" y="2841"/>
                  <a:pt x="18031" y="2821"/>
                </a:cubicBezTo>
                <a:cubicBezTo>
                  <a:pt x="17949" y="2779"/>
                  <a:pt x="17924" y="2702"/>
                  <a:pt x="17973" y="2640"/>
                </a:cubicBezTo>
                <a:cubicBezTo>
                  <a:pt x="18001" y="2604"/>
                  <a:pt x="18000" y="2601"/>
                  <a:pt x="17963" y="2630"/>
                </a:cubicBezTo>
                <a:cubicBezTo>
                  <a:pt x="17938" y="2649"/>
                  <a:pt x="17907" y="2656"/>
                  <a:pt x="17882" y="2645"/>
                </a:cubicBezTo>
                <a:cubicBezTo>
                  <a:pt x="17859" y="2635"/>
                  <a:pt x="17825" y="2624"/>
                  <a:pt x="17809" y="2620"/>
                </a:cubicBezTo>
                <a:cubicBezTo>
                  <a:pt x="17792" y="2617"/>
                  <a:pt x="17747" y="2584"/>
                  <a:pt x="17710" y="2547"/>
                </a:cubicBezTo>
                <a:cubicBezTo>
                  <a:pt x="17561" y="2399"/>
                  <a:pt x="17353" y="2234"/>
                  <a:pt x="17316" y="2234"/>
                </a:cubicBezTo>
                <a:cubicBezTo>
                  <a:pt x="17276" y="2234"/>
                  <a:pt x="17139" y="2112"/>
                  <a:pt x="17139" y="2076"/>
                </a:cubicBezTo>
                <a:cubicBezTo>
                  <a:pt x="17139" y="2057"/>
                  <a:pt x="17103" y="2034"/>
                  <a:pt x="16955" y="1963"/>
                </a:cubicBezTo>
                <a:cubicBezTo>
                  <a:pt x="16913" y="1943"/>
                  <a:pt x="16872" y="1914"/>
                  <a:pt x="16862" y="1896"/>
                </a:cubicBezTo>
                <a:cubicBezTo>
                  <a:pt x="16851" y="1877"/>
                  <a:pt x="16804" y="1857"/>
                  <a:pt x="16758" y="1853"/>
                </a:cubicBezTo>
                <a:cubicBezTo>
                  <a:pt x="16682" y="1846"/>
                  <a:pt x="16676" y="1838"/>
                  <a:pt x="16670" y="1763"/>
                </a:cubicBezTo>
                <a:cubicBezTo>
                  <a:pt x="16663" y="1681"/>
                  <a:pt x="16661" y="1680"/>
                  <a:pt x="16541" y="1675"/>
                </a:cubicBezTo>
                <a:cubicBezTo>
                  <a:pt x="16448" y="1671"/>
                  <a:pt x="16404" y="1656"/>
                  <a:pt x="16356" y="1610"/>
                </a:cubicBezTo>
                <a:cubicBezTo>
                  <a:pt x="16322" y="1577"/>
                  <a:pt x="16277" y="1550"/>
                  <a:pt x="16255" y="1550"/>
                </a:cubicBezTo>
                <a:cubicBezTo>
                  <a:pt x="16234" y="1550"/>
                  <a:pt x="16208" y="1537"/>
                  <a:pt x="16197" y="1520"/>
                </a:cubicBezTo>
                <a:cubicBezTo>
                  <a:pt x="16187" y="1503"/>
                  <a:pt x="16159" y="1480"/>
                  <a:pt x="16137" y="1472"/>
                </a:cubicBezTo>
                <a:cubicBezTo>
                  <a:pt x="16114" y="1464"/>
                  <a:pt x="16094" y="1442"/>
                  <a:pt x="16094" y="1422"/>
                </a:cubicBezTo>
                <a:cubicBezTo>
                  <a:pt x="16094" y="1400"/>
                  <a:pt x="16073" y="1387"/>
                  <a:pt x="16041" y="1387"/>
                </a:cubicBezTo>
                <a:cubicBezTo>
                  <a:pt x="16011" y="1387"/>
                  <a:pt x="15955" y="1367"/>
                  <a:pt x="15914" y="1342"/>
                </a:cubicBezTo>
                <a:cubicBezTo>
                  <a:pt x="15873" y="1317"/>
                  <a:pt x="15814" y="1294"/>
                  <a:pt x="15783" y="1289"/>
                </a:cubicBezTo>
                <a:cubicBezTo>
                  <a:pt x="15737" y="1283"/>
                  <a:pt x="15726" y="1263"/>
                  <a:pt x="15720" y="1189"/>
                </a:cubicBezTo>
                <a:cubicBezTo>
                  <a:pt x="15712" y="1099"/>
                  <a:pt x="15710" y="1099"/>
                  <a:pt x="15611" y="1104"/>
                </a:cubicBezTo>
                <a:cubicBezTo>
                  <a:pt x="15408" y="1114"/>
                  <a:pt x="15356" y="1107"/>
                  <a:pt x="15343" y="1059"/>
                </a:cubicBezTo>
                <a:cubicBezTo>
                  <a:pt x="15335" y="1025"/>
                  <a:pt x="15302" y="1007"/>
                  <a:pt x="15227" y="996"/>
                </a:cubicBezTo>
                <a:cubicBezTo>
                  <a:pt x="15170" y="987"/>
                  <a:pt x="15111" y="966"/>
                  <a:pt x="15096" y="948"/>
                </a:cubicBezTo>
                <a:cubicBezTo>
                  <a:pt x="15078" y="928"/>
                  <a:pt x="15019" y="916"/>
                  <a:pt x="14934" y="916"/>
                </a:cubicBezTo>
                <a:cubicBezTo>
                  <a:pt x="14823" y="915"/>
                  <a:pt x="14791" y="904"/>
                  <a:pt x="14745" y="856"/>
                </a:cubicBezTo>
                <a:cubicBezTo>
                  <a:pt x="14706" y="815"/>
                  <a:pt x="14664" y="798"/>
                  <a:pt x="14608" y="798"/>
                </a:cubicBezTo>
                <a:cubicBezTo>
                  <a:pt x="14558" y="798"/>
                  <a:pt x="14521" y="785"/>
                  <a:pt x="14512" y="763"/>
                </a:cubicBezTo>
                <a:cubicBezTo>
                  <a:pt x="14503" y="739"/>
                  <a:pt x="14466" y="728"/>
                  <a:pt x="14401" y="728"/>
                </a:cubicBezTo>
                <a:cubicBezTo>
                  <a:pt x="14317" y="728"/>
                  <a:pt x="14290" y="713"/>
                  <a:pt x="14214" y="630"/>
                </a:cubicBezTo>
                <a:cubicBezTo>
                  <a:pt x="14134" y="543"/>
                  <a:pt x="14117" y="534"/>
                  <a:pt x="14025" y="540"/>
                </a:cubicBezTo>
                <a:cubicBezTo>
                  <a:pt x="13969" y="543"/>
                  <a:pt x="13860" y="544"/>
                  <a:pt x="13785" y="542"/>
                </a:cubicBezTo>
                <a:cubicBezTo>
                  <a:pt x="13662" y="539"/>
                  <a:pt x="13646" y="533"/>
                  <a:pt x="13626" y="480"/>
                </a:cubicBezTo>
                <a:cubicBezTo>
                  <a:pt x="13613" y="447"/>
                  <a:pt x="13583" y="414"/>
                  <a:pt x="13560" y="407"/>
                </a:cubicBezTo>
                <a:cubicBezTo>
                  <a:pt x="13537" y="400"/>
                  <a:pt x="13502" y="384"/>
                  <a:pt x="13479" y="372"/>
                </a:cubicBezTo>
                <a:cubicBezTo>
                  <a:pt x="13456" y="360"/>
                  <a:pt x="13344" y="349"/>
                  <a:pt x="13231" y="349"/>
                </a:cubicBezTo>
                <a:cubicBezTo>
                  <a:pt x="13047" y="349"/>
                  <a:pt x="13028" y="344"/>
                  <a:pt x="13017" y="302"/>
                </a:cubicBezTo>
                <a:cubicBezTo>
                  <a:pt x="13009" y="270"/>
                  <a:pt x="12982" y="256"/>
                  <a:pt x="12943" y="256"/>
                </a:cubicBezTo>
                <a:cubicBezTo>
                  <a:pt x="12904" y="256"/>
                  <a:pt x="12881" y="239"/>
                  <a:pt x="12873" y="206"/>
                </a:cubicBezTo>
                <a:cubicBezTo>
                  <a:pt x="12861" y="162"/>
                  <a:pt x="12844" y="157"/>
                  <a:pt x="12691" y="161"/>
                </a:cubicBezTo>
                <a:cubicBezTo>
                  <a:pt x="12359" y="170"/>
                  <a:pt x="12318" y="165"/>
                  <a:pt x="12304" y="114"/>
                </a:cubicBezTo>
                <a:cubicBezTo>
                  <a:pt x="12293" y="72"/>
                  <a:pt x="12271" y="66"/>
                  <a:pt x="12117" y="66"/>
                </a:cubicBezTo>
                <a:cubicBezTo>
                  <a:pt x="12022" y="66"/>
                  <a:pt x="11936" y="56"/>
                  <a:pt x="11928" y="43"/>
                </a:cubicBezTo>
                <a:cubicBezTo>
                  <a:pt x="11919" y="29"/>
                  <a:pt x="11722" y="22"/>
                  <a:pt x="11423" y="23"/>
                </a:cubicBezTo>
                <a:cubicBezTo>
                  <a:pt x="11152" y="25"/>
                  <a:pt x="10781" y="18"/>
                  <a:pt x="10597" y="8"/>
                </a:cubicBezTo>
                <a:cubicBezTo>
                  <a:pt x="10448" y="0"/>
                  <a:pt x="10365" y="-2"/>
                  <a:pt x="10316" y="1"/>
                </a:cubicBezTo>
                <a:close/>
              </a:path>
            </a:pathLst>
          </a:custGeom>
          <a:ln w="12700">
            <a:miter lim="400000"/>
          </a:ln>
          <a:effectLst>
            <a:outerShdw blurRad="139700" dist="76200" dir="2700000" rotWithShape="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1" animBg="1" advAuto="0"/>
      <p:bldP spid="270" grpId="2" animBg="1" advAuto="0"/>
      <p:bldP spid="271" grpId="3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Picture 272"/>
          <p:cNvPicPr>
            <a:picLocks/>
          </p:cNvPicPr>
          <p:nvPr/>
        </p:nvPicPr>
        <p:blipFill>
          <a:blip r:embed="rId2">
            <a:alphaModFix amt="75000"/>
            <a:extLst/>
          </a:blip>
          <a:stretch>
            <a:fillRect/>
          </a:stretch>
        </p:blipFill>
        <p:spPr>
          <a:xfrm>
            <a:off x="9410700" y="266700"/>
            <a:ext cx="3463261" cy="4584700"/>
          </a:xfrm>
          <a:prstGeom prst="rect">
            <a:avLst/>
          </a:prstGeom>
        </p:spPr>
      </p:pic>
      <p:sp>
        <p:nvSpPr>
          <p:cNvPr id="274" name="Shape 274"/>
          <p:cNvSpPr/>
          <p:nvPr/>
        </p:nvSpPr>
        <p:spPr>
          <a:xfrm>
            <a:off x="69849" y="1304528"/>
            <a:ext cx="732790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444444"/>
                </a:solidFill>
                <a:latin typeface="GENUINE"/>
                <a:ea typeface="GENUINE"/>
                <a:cs typeface="GENUINE"/>
                <a:sym typeface="GENUINE"/>
              </a:defRPr>
            </a:pPr>
            <a:r>
              <a:rPr sz="2400" dirty="0"/>
              <a:t>WITH THE </a:t>
            </a:r>
            <a:r>
              <a:rPr sz="2400" dirty="0">
                <a:solidFill>
                  <a:srgbClr val="FF2600"/>
                </a:solidFill>
              </a:rPr>
              <a:t>DEMOCRATS DIVIDED</a:t>
            </a:r>
            <a:r>
              <a:rPr sz="2400" dirty="0"/>
              <a:t>, TRUMAN’S CHANCES FOR RE-ELECTION WERE </a:t>
            </a:r>
            <a:r>
              <a:rPr sz="2400" dirty="0">
                <a:solidFill>
                  <a:srgbClr val="FF6A00"/>
                </a:solidFill>
              </a:rPr>
              <a:t>GRIM</a:t>
            </a:r>
            <a:r>
              <a:rPr sz="2400" dirty="0"/>
              <a:t> IN ’48</a:t>
            </a:r>
          </a:p>
        </p:txBody>
      </p:sp>
      <p:sp>
        <p:nvSpPr>
          <p:cNvPr id="275" name="Shape 275"/>
          <p:cNvSpPr/>
          <p:nvPr/>
        </p:nvSpPr>
        <p:spPr>
          <a:xfrm>
            <a:off x="95249" y="2345288"/>
            <a:ext cx="6908800" cy="81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 defTabSz="406400">
              <a:spcBef>
                <a:spcPts val="2700"/>
              </a:spcBef>
              <a:defRPr sz="3000">
                <a:solidFill>
                  <a:srgbClr val="005493"/>
                </a:solidFill>
                <a:latin typeface="F*ck Beans"/>
                <a:ea typeface="F*ck Beans"/>
                <a:cs typeface="F*ck Beans"/>
                <a:sym typeface="F*ck Beans"/>
              </a:defRPr>
            </a:pPr>
            <a:r>
              <a:rPr sz="2400" dirty="0">
                <a:solidFill>
                  <a:srgbClr val="009193"/>
                </a:solidFill>
              </a:rPr>
              <a:t>Southern </a:t>
            </a:r>
            <a:r>
              <a:rPr sz="2400" dirty="0" err="1">
                <a:solidFill>
                  <a:srgbClr val="009193"/>
                </a:solidFill>
              </a:rPr>
              <a:t>Dixiecrats</a:t>
            </a:r>
            <a:r>
              <a:rPr sz="2400" dirty="0"/>
              <a:t> backed </a:t>
            </a:r>
            <a:r>
              <a:rPr sz="2400" dirty="0">
                <a:solidFill>
                  <a:srgbClr val="9437FF"/>
                </a:solidFill>
              </a:rPr>
              <a:t>Strom Thurmond</a:t>
            </a:r>
            <a:r>
              <a:rPr sz="2400" dirty="0"/>
              <a:t> in protest of </a:t>
            </a:r>
            <a:r>
              <a:rPr sz="2400" dirty="0">
                <a:solidFill>
                  <a:srgbClr val="FF2F92"/>
                </a:solidFill>
              </a:rPr>
              <a:t>Truman’s stance of civil rights</a:t>
            </a:r>
          </a:p>
        </p:txBody>
      </p:sp>
      <p:sp>
        <p:nvSpPr>
          <p:cNvPr id="276" name="Shape 276"/>
          <p:cNvSpPr/>
          <p:nvPr/>
        </p:nvSpPr>
        <p:spPr>
          <a:xfrm>
            <a:off x="69849" y="3505558"/>
            <a:ext cx="765810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444444"/>
                </a:solidFill>
                <a:latin typeface="GENUINE"/>
                <a:ea typeface="GENUINE"/>
                <a:cs typeface="GENUINE"/>
                <a:sym typeface="GENUINE"/>
              </a:defRPr>
            </a:pPr>
            <a:r>
              <a:rPr sz="2400" dirty="0"/>
              <a:t>A MAJORITY OF THE COUNTRY BACKED </a:t>
            </a:r>
            <a:r>
              <a:rPr sz="2400" dirty="0">
                <a:solidFill>
                  <a:srgbClr val="008F00"/>
                </a:solidFill>
              </a:rPr>
              <a:t>CONSERVATISM</a:t>
            </a:r>
            <a:r>
              <a:rPr sz="2400" dirty="0"/>
              <a:t> AND GOP’S</a:t>
            </a:r>
            <a:r>
              <a:rPr sz="2400" dirty="0">
                <a:solidFill>
                  <a:srgbClr val="0433FF"/>
                </a:solidFill>
              </a:rPr>
              <a:t> THOMAS DEWEY</a:t>
            </a:r>
          </a:p>
        </p:txBody>
      </p:sp>
      <p:sp>
        <p:nvSpPr>
          <p:cNvPr id="277" name="Shape 277"/>
          <p:cNvSpPr/>
          <p:nvPr/>
        </p:nvSpPr>
        <p:spPr>
          <a:xfrm>
            <a:off x="95249" y="4659496"/>
            <a:ext cx="7137400" cy="81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 defTabSz="406400">
              <a:spcBef>
                <a:spcPts val="2700"/>
              </a:spcBef>
              <a:defRPr sz="3000">
                <a:solidFill>
                  <a:srgbClr val="005493"/>
                </a:solidFill>
                <a:latin typeface="F*ck Beans"/>
                <a:ea typeface="F*ck Beans"/>
                <a:cs typeface="F*ck Beans"/>
                <a:sym typeface="F*ck Beans"/>
              </a:defRPr>
            </a:pPr>
            <a:r>
              <a:rPr sz="2400" dirty="0"/>
              <a:t>the GOP successfully </a:t>
            </a:r>
            <a:r>
              <a:rPr sz="2400" dirty="0">
                <a:solidFill>
                  <a:srgbClr val="945200"/>
                </a:solidFill>
              </a:rPr>
              <a:t>blamed the economy on Truman</a:t>
            </a:r>
            <a:r>
              <a:rPr sz="2400" dirty="0"/>
              <a:t> &amp; tapped into </a:t>
            </a:r>
            <a:r>
              <a:rPr sz="2400" dirty="0">
                <a:solidFill>
                  <a:srgbClr val="941751"/>
                </a:solidFill>
              </a:rPr>
              <a:t>anti-civil rights voters</a:t>
            </a:r>
          </a:p>
        </p:txBody>
      </p:sp>
      <p:sp>
        <p:nvSpPr>
          <p:cNvPr id="278" name="Shape 278"/>
          <p:cNvSpPr/>
          <p:nvPr/>
        </p:nvSpPr>
        <p:spPr>
          <a:xfrm>
            <a:off x="-58964" y="7145867"/>
            <a:ext cx="732790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444444"/>
                </a:solidFill>
                <a:latin typeface="GENUINE"/>
                <a:ea typeface="GENUINE"/>
                <a:cs typeface="GENUINE"/>
                <a:sym typeface="GENUINE"/>
              </a:defRPr>
            </a:pPr>
            <a:r>
              <a:rPr sz="2400" dirty="0"/>
              <a:t>TRUMAN PULLS OFF THE </a:t>
            </a:r>
            <a:r>
              <a:rPr sz="2400" dirty="0">
                <a:solidFill>
                  <a:srgbClr val="531B93"/>
                </a:solidFill>
              </a:rPr>
              <a:t>GREATEST UPSET IN AMERICAN POLITICAL HISTORY</a:t>
            </a:r>
            <a:r>
              <a:rPr sz="2400" dirty="0"/>
              <a:t> AND WINS!</a:t>
            </a:r>
          </a:p>
        </p:txBody>
      </p:sp>
      <p:sp>
        <p:nvSpPr>
          <p:cNvPr id="279" name="Shape 279"/>
          <p:cNvSpPr/>
          <p:nvPr/>
        </p:nvSpPr>
        <p:spPr>
          <a:xfrm>
            <a:off x="36286" y="5796158"/>
            <a:ext cx="7137400" cy="81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 defTabSz="406400">
              <a:spcBef>
                <a:spcPts val="2700"/>
              </a:spcBef>
              <a:defRPr sz="3000">
                <a:solidFill>
                  <a:srgbClr val="005493"/>
                </a:solidFill>
                <a:latin typeface="F*ck Beans"/>
                <a:ea typeface="F*ck Beans"/>
                <a:cs typeface="F*ck Beans"/>
                <a:sym typeface="F*ck Beans"/>
              </a:defRPr>
            </a:pPr>
            <a:r>
              <a:rPr sz="2400" dirty="0"/>
              <a:t>the night before the election, Dewey held a </a:t>
            </a:r>
            <a:r>
              <a:rPr sz="2400" dirty="0">
                <a:solidFill>
                  <a:srgbClr val="FF40FF"/>
                </a:solidFill>
              </a:rPr>
              <a:t>comfortable lead</a:t>
            </a:r>
            <a:r>
              <a:rPr sz="2400" dirty="0"/>
              <a:t> &amp; Truman thought he’d lose</a:t>
            </a:r>
          </a:p>
        </p:txBody>
      </p:sp>
      <p:pic>
        <p:nvPicPr>
          <p:cNvPr id="280" name="Picture 279"/>
          <p:cNvPicPr>
            <a:picLocks/>
          </p:cNvPicPr>
          <p:nvPr/>
        </p:nvPicPr>
        <p:blipFill>
          <a:blip r:embed="rId3">
            <a:alphaModFix amt="75000"/>
            <a:extLst/>
          </a:blip>
          <a:stretch>
            <a:fillRect/>
          </a:stretch>
        </p:blipFill>
        <p:spPr>
          <a:xfrm>
            <a:off x="9169400" y="5067300"/>
            <a:ext cx="3314700" cy="4470400"/>
          </a:xfrm>
          <a:prstGeom prst="rect">
            <a:avLst/>
          </a:prstGeom>
        </p:spPr>
      </p:pic>
      <p:pic>
        <p:nvPicPr>
          <p:cNvPr id="281" name="Picture 280"/>
          <p:cNvPicPr>
            <a:picLocks/>
          </p:cNvPicPr>
          <p:nvPr/>
        </p:nvPicPr>
        <p:blipFill>
          <a:blip r:embed="rId4">
            <a:alphaModFix amt="75000"/>
            <a:extLst/>
          </a:blip>
          <a:stretch>
            <a:fillRect/>
          </a:stretch>
        </p:blipFill>
        <p:spPr>
          <a:xfrm>
            <a:off x="6921500" y="3124200"/>
            <a:ext cx="3520322" cy="4241800"/>
          </a:xfrm>
          <a:prstGeom prst="rect">
            <a:avLst/>
          </a:prstGeom>
        </p:spPr>
      </p:pic>
      <p:sp>
        <p:nvSpPr>
          <p:cNvPr id="282" name="Shape 282"/>
          <p:cNvSpPr/>
          <p:nvPr/>
        </p:nvSpPr>
        <p:spPr>
          <a:xfrm>
            <a:off x="3225800" y="116477"/>
            <a:ext cx="11455401" cy="656590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8000">
                <a:solidFill>
                  <a:srgbClr val="941100"/>
                </a:solidFill>
                <a:effectLst>
                  <a:outerShdw blurRad="12700" dist="50800" dir="2700000" rotWithShape="0">
                    <a:srgbClr val="000000">
                      <a:alpha val="75000"/>
                    </a:srgbClr>
                  </a:outerShdw>
                </a:effectLst>
                <a:latin typeface="Pulp Fiction M54"/>
                <a:ea typeface="Pulp Fiction M54"/>
                <a:cs typeface="Pulp Fiction M54"/>
                <a:sym typeface="Pulp Fiction M54"/>
              </a:defRPr>
            </a:pPr>
            <a:r>
              <a:rPr sz="3600" dirty="0">
                <a:solidFill>
                  <a:srgbClr val="424242"/>
                </a:solidFill>
                <a:latin typeface="GENUINE"/>
                <a:ea typeface="GENUINE"/>
                <a:cs typeface="GENUINE"/>
                <a:sym typeface="GENUINE"/>
              </a:rPr>
              <a:t>THE</a:t>
            </a:r>
            <a:r>
              <a:rPr sz="3600" dirty="0"/>
              <a:t> </a:t>
            </a:r>
            <a:r>
              <a:rPr sz="3600" dirty="0">
                <a:solidFill>
                  <a:srgbClr val="FFFC41"/>
                </a:solidFill>
              </a:rPr>
              <a:t>ELECTION</a:t>
            </a:r>
            <a:r>
              <a:rPr sz="3600" dirty="0"/>
              <a:t> </a:t>
            </a:r>
            <a:r>
              <a:rPr sz="3600" dirty="0">
                <a:solidFill>
                  <a:srgbClr val="424242"/>
                </a:solidFill>
                <a:latin typeface="GENUINE"/>
                <a:ea typeface="GENUINE"/>
                <a:cs typeface="GENUINE"/>
                <a:sym typeface="GENUINE"/>
              </a:rPr>
              <a:t>OF</a:t>
            </a:r>
            <a:r>
              <a:rPr sz="3600" dirty="0"/>
              <a:t> 1948</a:t>
            </a:r>
          </a:p>
        </p:txBody>
      </p:sp>
      <p:pic>
        <p:nvPicPr>
          <p:cNvPr id="283" name="url?sa=i&amp;rct=j&amp;q=truman+for+president+campaign+button&amp;source=images&amp;cd=&amp;docid=JLezZL-_9gTfaM&amp;tbnid=rVNLBawQy_uAvM-&amp;ved=0CAUQjRw&amp;url=http%3A%2F%2Fwww.icollector.png"/>
          <p:cNvPicPr>
            <a:picLocks noChangeAspect="1"/>
          </p:cNvPicPr>
          <p:nvPr/>
        </p:nvPicPr>
        <p:blipFill>
          <a:blip r:embed="rId5">
            <a:extLst/>
          </a:blip>
          <a:srcRect l="2988" t="2726" r="2590" b="2886"/>
          <a:stretch>
            <a:fillRect/>
          </a:stretch>
        </p:blipFill>
        <p:spPr>
          <a:xfrm>
            <a:off x="11036019" y="3407082"/>
            <a:ext cx="1880135" cy="18794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0" h="21591" extrusionOk="0">
                <a:moveTo>
                  <a:pt x="10465" y="1"/>
                </a:moveTo>
                <a:cubicBezTo>
                  <a:pt x="9967" y="-4"/>
                  <a:pt x="9556" y="10"/>
                  <a:pt x="9513" y="46"/>
                </a:cubicBezTo>
                <a:cubicBezTo>
                  <a:pt x="9473" y="81"/>
                  <a:pt x="9268" y="117"/>
                  <a:pt x="9036" y="133"/>
                </a:cubicBezTo>
                <a:cubicBezTo>
                  <a:pt x="8813" y="148"/>
                  <a:pt x="8518" y="191"/>
                  <a:pt x="8383" y="229"/>
                </a:cubicBezTo>
                <a:cubicBezTo>
                  <a:pt x="8248" y="266"/>
                  <a:pt x="8092" y="288"/>
                  <a:pt x="8038" y="274"/>
                </a:cubicBezTo>
                <a:cubicBezTo>
                  <a:pt x="7985" y="261"/>
                  <a:pt x="7881" y="281"/>
                  <a:pt x="7807" y="320"/>
                </a:cubicBezTo>
                <a:cubicBezTo>
                  <a:pt x="7733" y="359"/>
                  <a:pt x="7607" y="392"/>
                  <a:pt x="7526" y="397"/>
                </a:cubicBezTo>
                <a:cubicBezTo>
                  <a:pt x="7445" y="403"/>
                  <a:pt x="7354" y="439"/>
                  <a:pt x="7322" y="480"/>
                </a:cubicBezTo>
                <a:cubicBezTo>
                  <a:pt x="7290" y="520"/>
                  <a:pt x="7181" y="576"/>
                  <a:pt x="7081" y="603"/>
                </a:cubicBezTo>
                <a:cubicBezTo>
                  <a:pt x="6833" y="669"/>
                  <a:pt x="6580" y="764"/>
                  <a:pt x="6505" y="821"/>
                </a:cubicBezTo>
                <a:cubicBezTo>
                  <a:pt x="6471" y="848"/>
                  <a:pt x="6396" y="873"/>
                  <a:pt x="6337" y="876"/>
                </a:cubicBezTo>
                <a:cubicBezTo>
                  <a:pt x="6279" y="879"/>
                  <a:pt x="6207" y="911"/>
                  <a:pt x="6179" y="949"/>
                </a:cubicBezTo>
                <a:cubicBezTo>
                  <a:pt x="6150" y="987"/>
                  <a:pt x="6073" y="1041"/>
                  <a:pt x="6011" y="1068"/>
                </a:cubicBezTo>
                <a:cubicBezTo>
                  <a:pt x="5948" y="1094"/>
                  <a:pt x="5867" y="1135"/>
                  <a:pt x="5829" y="1159"/>
                </a:cubicBezTo>
                <a:cubicBezTo>
                  <a:pt x="5792" y="1183"/>
                  <a:pt x="5639" y="1258"/>
                  <a:pt x="5489" y="1328"/>
                </a:cubicBezTo>
                <a:cubicBezTo>
                  <a:pt x="5339" y="1397"/>
                  <a:pt x="5186" y="1492"/>
                  <a:pt x="5153" y="1537"/>
                </a:cubicBezTo>
                <a:cubicBezTo>
                  <a:pt x="5121" y="1582"/>
                  <a:pt x="5068" y="1619"/>
                  <a:pt x="5035" y="1619"/>
                </a:cubicBezTo>
                <a:cubicBezTo>
                  <a:pt x="5003" y="1619"/>
                  <a:pt x="4938" y="1662"/>
                  <a:pt x="4890" y="1715"/>
                </a:cubicBezTo>
                <a:cubicBezTo>
                  <a:pt x="4843" y="1768"/>
                  <a:pt x="4726" y="1841"/>
                  <a:pt x="4632" y="1879"/>
                </a:cubicBezTo>
                <a:cubicBezTo>
                  <a:pt x="4537" y="1917"/>
                  <a:pt x="4439" y="1987"/>
                  <a:pt x="4414" y="2034"/>
                </a:cubicBezTo>
                <a:cubicBezTo>
                  <a:pt x="4389" y="2082"/>
                  <a:pt x="4342" y="2121"/>
                  <a:pt x="4310" y="2121"/>
                </a:cubicBezTo>
                <a:cubicBezTo>
                  <a:pt x="4277" y="2121"/>
                  <a:pt x="4144" y="2221"/>
                  <a:pt x="4010" y="2344"/>
                </a:cubicBezTo>
                <a:cubicBezTo>
                  <a:pt x="3877" y="2468"/>
                  <a:pt x="3681" y="2618"/>
                  <a:pt x="3579" y="2677"/>
                </a:cubicBezTo>
                <a:cubicBezTo>
                  <a:pt x="3478" y="2736"/>
                  <a:pt x="3306" y="2875"/>
                  <a:pt x="3198" y="2983"/>
                </a:cubicBezTo>
                <a:cubicBezTo>
                  <a:pt x="3159" y="3022"/>
                  <a:pt x="3125" y="3050"/>
                  <a:pt x="3089" y="3078"/>
                </a:cubicBezTo>
                <a:cubicBezTo>
                  <a:pt x="3055" y="3119"/>
                  <a:pt x="3017" y="3145"/>
                  <a:pt x="2981" y="3142"/>
                </a:cubicBezTo>
                <a:cubicBezTo>
                  <a:pt x="2975" y="3143"/>
                  <a:pt x="2965" y="3153"/>
                  <a:pt x="2962" y="3151"/>
                </a:cubicBezTo>
                <a:cubicBezTo>
                  <a:pt x="2938" y="3136"/>
                  <a:pt x="2929" y="3157"/>
                  <a:pt x="2944" y="3197"/>
                </a:cubicBezTo>
                <a:cubicBezTo>
                  <a:pt x="2961" y="3242"/>
                  <a:pt x="2911" y="3327"/>
                  <a:pt x="2808" y="3434"/>
                </a:cubicBezTo>
                <a:cubicBezTo>
                  <a:pt x="2718" y="3527"/>
                  <a:pt x="2645" y="3620"/>
                  <a:pt x="2645" y="3639"/>
                </a:cubicBezTo>
                <a:cubicBezTo>
                  <a:pt x="2645" y="3658"/>
                  <a:pt x="2559" y="3715"/>
                  <a:pt x="2459" y="3767"/>
                </a:cubicBezTo>
                <a:cubicBezTo>
                  <a:pt x="2392" y="3801"/>
                  <a:pt x="2355" y="3828"/>
                  <a:pt x="2327" y="3858"/>
                </a:cubicBezTo>
                <a:cubicBezTo>
                  <a:pt x="2306" y="3887"/>
                  <a:pt x="2291" y="3924"/>
                  <a:pt x="2287" y="3963"/>
                </a:cubicBezTo>
                <a:cubicBezTo>
                  <a:pt x="2286" y="3968"/>
                  <a:pt x="2283" y="3971"/>
                  <a:pt x="2282" y="3977"/>
                </a:cubicBezTo>
                <a:cubicBezTo>
                  <a:pt x="2282" y="3981"/>
                  <a:pt x="2277" y="3986"/>
                  <a:pt x="2277" y="3990"/>
                </a:cubicBezTo>
                <a:cubicBezTo>
                  <a:pt x="2277" y="4068"/>
                  <a:pt x="2233" y="4162"/>
                  <a:pt x="2164" y="4227"/>
                </a:cubicBezTo>
                <a:cubicBezTo>
                  <a:pt x="2101" y="4286"/>
                  <a:pt x="2051" y="4359"/>
                  <a:pt x="2051" y="4391"/>
                </a:cubicBezTo>
                <a:cubicBezTo>
                  <a:pt x="2051" y="4424"/>
                  <a:pt x="2000" y="4487"/>
                  <a:pt x="1937" y="4528"/>
                </a:cubicBezTo>
                <a:cubicBezTo>
                  <a:pt x="1875" y="4569"/>
                  <a:pt x="1824" y="4641"/>
                  <a:pt x="1824" y="4688"/>
                </a:cubicBezTo>
                <a:cubicBezTo>
                  <a:pt x="1824" y="4734"/>
                  <a:pt x="1763" y="4843"/>
                  <a:pt x="1688" y="4929"/>
                </a:cubicBezTo>
                <a:cubicBezTo>
                  <a:pt x="1613" y="5015"/>
                  <a:pt x="1552" y="5104"/>
                  <a:pt x="1552" y="5130"/>
                </a:cubicBezTo>
                <a:cubicBezTo>
                  <a:pt x="1552" y="5156"/>
                  <a:pt x="1497" y="5221"/>
                  <a:pt x="1434" y="5271"/>
                </a:cubicBezTo>
                <a:cubicBezTo>
                  <a:pt x="1370" y="5322"/>
                  <a:pt x="1312" y="5406"/>
                  <a:pt x="1302" y="5458"/>
                </a:cubicBezTo>
                <a:cubicBezTo>
                  <a:pt x="1292" y="5510"/>
                  <a:pt x="1250" y="5615"/>
                  <a:pt x="1211" y="5691"/>
                </a:cubicBezTo>
                <a:cubicBezTo>
                  <a:pt x="1172" y="5766"/>
                  <a:pt x="1108" y="5887"/>
                  <a:pt x="1071" y="5960"/>
                </a:cubicBezTo>
                <a:cubicBezTo>
                  <a:pt x="1033" y="6033"/>
                  <a:pt x="1003" y="6117"/>
                  <a:pt x="1003" y="6147"/>
                </a:cubicBezTo>
                <a:cubicBezTo>
                  <a:pt x="1003" y="6264"/>
                  <a:pt x="813" y="6475"/>
                  <a:pt x="726" y="6452"/>
                </a:cubicBezTo>
                <a:cubicBezTo>
                  <a:pt x="673" y="6438"/>
                  <a:pt x="622" y="6461"/>
                  <a:pt x="594" y="6512"/>
                </a:cubicBezTo>
                <a:cubicBezTo>
                  <a:pt x="561" y="6575"/>
                  <a:pt x="575" y="6608"/>
                  <a:pt x="649" y="6657"/>
                </a:cubicBezTo>
                <a:cubicBezTo>
                  <a:pt x="739" y="6718"/>
                  <a:pt x="741" y="6731"/>
                  <a:pt x="676" y="6858"/>
                </a:cubicBezTo>
                <a:cubicBezTo>
                  <a:pt x="638" y="6932"/>
                  <a:pt x="590" y="7066"/>
                  <a:pt x="572" y="7154"/>
                </a:cubicBezTo>
                <a:cubicBezTo>
                  <a:pt x="560" y="7211"/>
                  <a:pt x="532" y="7266"/>
                  <a:pt x="508" y="7323"/>
                </a:cubicBezTo>
                <a:cubicBezTo>
                  <a:pt x="508" y="7336"/>
                  <a:pt x="509" y="7336"/>
                  <a:pt x="508" y="7350"/>
                </a:cubicBezTo>
                <a:cubicBezTo>
                  <a:pt x="507" y="7375"/>
                  <a:pt x="491" y="7403"/>
                  <a:pt x="472" y="7423"/>
                </a:cubicBezTo>
                <a:cubicBezTo>
                  <a:pt x="439" y="7479"/>
                  <a:pt x="413" y="7558"/>
                  <a:pt x="413" y="7606"/>
                </a:cubicBezTo>
                <a:cubicBezTo>
                  <a:pt x="413" y="7656"/>
                  <a:pt x="395" y="7744"/>
                  <a:pt x="372" y="7802"/>
                </a:cubicBezTo>
                <a:cubicBezTo>
                  <a:pt x="292" y="8004"/>
                  <a:pt x="265" y="8094"/>
                  <a:pt x="254" y="8208"/>
                </a:cubicBezTo>
                <a:cubicBezTo>
                  <a:pt x="216" y="8594"/>
                  <a:pt x="169" y="8832"/>
                  <a:pt x="118" y="8892"/>
                </a:cubicBezTo>
                <a:cubicBezTo>
                  <a:pt x="-57" y="9099"/>
                  <a:pt x="-30" y="12496"/>
                  <a:pt x="150" y="12854"/>
                </a:cubicBezTo>
                <a:cubicBezTo>
                  <a:pt x="186" y="12926"/>
                  <a:pt x="245" y="13133"/>
                  <a:pt x="277" y="13310"/>
                </a:cubicBezTo>
                <a:cubicBezTo>
                  <a:pt x="309" y="13486"/>
                  <a:pt x="350" y="13678"/>
                  <a:pt x="372" y="13738"/>
                </a:cubicBezTo>
                <a:cubicBezTo>
                  <a:pt x="397" y="13806"/>
                  <a:pt x="397" y="13866"/>
                  <a:pt x="368" y="13902"/>
                </a:cubicBezTo>
                <a:cubicBezTo>
                  <a:pt x="333" y="13945"/>
                  <a:pt x="345" y="13966"/>
                  <a:pt x="413" y="13984"/>
                </a:cubicBezTo>
                <a:cubicBezTo>
                  <a:pt x="464" y="13998"/>
                  <a:pt x="504" y="14039"/>
                  <a:pt x="504" y="14080"/>
                </a:cubicBezTo>
                <a:cubicBezTo>
                  <a:pt x="504" y="14121"/>
                  <a:pt x="545" y="14238"/>
                  <a:pt x="594" y="14335"/>
                </a:cubicBezTo>
                <a:cubicBezTo>
                  <a:pt x="644" y="14433"/>
                  <a:pt x="704" y="14609"/>
                  <a:pt x="731" y="14727"/>
                </a:cubicBezTo>
                <a:cubicBezTo>
                  <a:pt x="757" y="14847"/>
                  <a:pt x="842" y="15057"/>
                  <a:pt x="939" y="15279"/>
                </a:cubicBezTo>
                <a:cubicBezTo>
                  <a:pt x="940" y="15281"/>
                  <a:pt x="939" y="15282"/>
                  <a:pt x="939" y="15284"/>
                </a:cubicBezTo>
                <a:cubicBezTo>
                  <a:pt x="1103" y="15656"/>
                  <a:pt x="1315" y="16069"/>
                  <a:pt x="1434" y="16214"/>
                </a:cubicBezTo>
                <a:cubicBezTo>
                  <a:pt x="1487" y="16278"/>
                  <a:pt x="1591" y="16451"/>
                  <a:pt x="1665" y="16597"/>
                </a:cubicBezTo>
                <a:cubicBezTo>
                  <a:pt x="1739" y="16742"/>
                  <a:pt x="1855" y="16923"/>
                  <a:pt x="1924" y="16998"/>
                </a:cubicBezTo>
                <a:cubicBezTo>
                  <a:pt x="1992" y="17073"/>
                  <a:pt x="2051" y="17164"/>
                  <a:pt x="2051" y="17199"/>
                </a:cubicBezTo>
                <a:cubicBezTo>
                  <a:pt x="2051" y="17233"/>
                  <a:pt x="2162" y="17382"/>
                  <a:pt x="2300" y="17527"/>
                </a:cubicBezTo>
                <a:cubicBezTo>
                  <a:pt x="2438" y="17672"/>
                  <a:pt x="2550" y="17809"/>
                  <a:pt x="2550" y="17832"/>
                </a:cubicBezTo>
                <a:cubicBezTo>
                  <a:pt x="2550" y="17876"/>
                  <a:pt x="3577" y="18891"/>
                  <a:pt x="3915" y="19182"/>
                </a:cubicBezTo>
                <a:cubicBezTo>
                  <a:pt x="4015" y="19268"/>
                  <a:pt x="4177" y="19377"/>
                  <a:pt x="4278" y="19424"/>
                </a:cubicBezTo>
                <a:cubicBezTo>
                  <a:pt x="4379" y="19470"/>
                  <a:pt x="4464" y="19537"/>
                  <a:pt x="4464" y="19569"/>
                </a:cubicBezTo>
                <a:cubicBezTo>
                  <a:pt x="4464" y="19602"/>
                  <a:pt x="4518" y="19654"/>
                  <a:pt x="4582" y="19683"/>
                </a:cubicBezTo>
                <a:cubicBezTo>
                  <a:pt x="4646" y="19713"/>
                  <a:pt x="4682" y="19756"/>
                  <a:pt x="4668" y="19779"/>
                </a:cubicBezTo>
                <a:cubicBezTo>
                  <a:pt x="4654" y="19802"/>
                  <a:pt x="4684" y="19833"/>
                  <a:pt x="4732" y="19848"/>
                </a:cubicBezTo>
                <a:cubicBezTo>
                  <a:pt x="4779" y="19863"/>
                  <a:pt x="4855" y="19916"/>
                  <a:pt x="4899" y="19966"/>
                </a:cubicBezTo>
                <a:cubicBezTo>
                  <a:pt x="4944" y="20016"/>
                  <a:pt x="5030" y="20057"/>
                  <a:pt x="5090" y="20057"/>
                </a:cubicBezTo>
                <a:cubicBezTo>
                  <a:pt x="5216" y="20057"/>
                  <a:pt x="5466" y="20175"/>
                  <a:pt x="5466" y="20235"/>
                </a:cubicBezTo>
                <a:cubicBezTo>
                  <a:pt x="5466" y="20258"/>
                  <a:pt x="5540" y="20300"/>
                  <a:pt x="5634" y="20331"/>
                </a:cubicBezTo>
                <a:cubicBezTo>
                  <a:pt x="5861" y="20405"/>
                  <a:pt x="6148" y="20548"/>
                  <a:pt x="6260" y="20645"/>
                </a:cubicBezTo>
                <a:cubicBezTo>
                  <a:pt x="6310" y="20689"/>
                  <a:pt x="6442" y="20751"/>
                  <a:pt x="6555" y="20782"/>
                </a:cubicBezTo>
                <a:cubicBezTo>
                  <a:pt x="6668" y="20814"/>
                  <a:pt x="6835" y="20885"/>
                  <a:pt x="6923" y="20937"/>
                </a:cubicBezTo>
                <a:cubicBezTo>
                  <a:pt x="7010" y="20989"/>
                  <a:pt x="7241" y="21056"/>
                  <a:pt x="7435" y="21088"/>
                </a:cubicBezTo>
                <a:cubicBezTo>
                  <a:pt x="7636" y="21121"/>
                  <a:pt x="7860" y="21192"/>
                  <a:pt x="7957" y="21252"/>
                </a:cubicBezTo>
                <a:cubicBezTo>
                  <a:pt x="8167" y="21383"/>
                  <a:pt x="8207" y="21391"/>
                  <a:pt x="8501" y="21384"/>
                </a:cubicBezTo>
                <a:cubicBezTo>
                  <a:pt x="8631" y="21381"/>
                  <a:pt x="8875" y="21415"/>
                  <a:pt x="9046" y="21457"/>
                </a:cubicBezTo>
                <a:cubicBezTo>
                  <a:pt x="9216" y="21499"/>
                  <a:pt x="9562" y="21547"/>
                  <a:pt x="9812" y="21566"/>
                </a:cubicBezTo>
                <a:cubicBezTo>
                  <a:pt x="10063" y="21586"/>
                  <a:pt x="10779" y="21596"/>
                  <a:pt x="11404" y="21589"/>
                </a:cubicBezTo>
                <a:cubicBezTo>
                  <a:pt x="12484" y="21578"/>
                  <a:pt x="12551" y="21571"/>
                  <a:pt x="12711" y="21475"/>
                </a:cubicBezTo>
                <a:cubicBezTo>
                  <a:pt x="12804" y="21420"/>
                  <a:pt x="13048" y="21347"/>
                  <a:pt x="13251" y="21311"/>
                </a:cubicBezTo>
                <a:cubicBezTo>
                  <a:pt x="13453" y="21276"/>
                  <a:pt x="13652" y="21229"/>
                  <a:pt x="13695" y="21206"/>
                </a:cubicBezTo>
                <a:cubicBezTo>
                  <a:pt x="13738" y="21184"/>
                  <a:pt x="13872" y="21151"/>
                  <a:pt x="13995" y="21133"/>
                </a:cubicBezTo>
                <a:cubicBezTo>
                  <a:pt x="14118" y="21115"/>
                  <a:pt x="14330" y="21048"/>
                  <a:pt x="14466" y="20987"/>
                </a:cubicBezTo>
                <a:cubicBezTo>
                  <a:pt x="14603" y="20927"/>
                  <a:pt x="14748" y="20878"/>
                  <a:pt x="14784" y="20878"/>
                </a:cubicBezTo>
                <a:cubicBezTo>
                  <a:pt x="14874" y="20878"/>
                  <a:pt x="15328" y="20668"/>
                  <a:pt x="15365" y="20609"/>
                </a:cubicBezTo>
                <a:cubicBezTo>
                  <a:pt x="15381" y="20582"/>
                  <a:pt x="15435" y="20559"/>
                  <a:pt x="15487" y="20559"/>
                </a:cubicBezTo>
                <a:cubicBezTo>
                  <a:pt x="15539" y="20559"/>
                  <a:pt x="15651" y="20498"/>
                  <a:pt x="15737" y="20422"/>
                </a:cubicBezTo>
                <a:cubicBezTo>
                  <a:pt x="15822" y="20347"/>
                  <a:pt x="15923" y="20285"/>
                  <a:pt x="15959" y="20285"/>
                </a:cubicBezTo>
                <a:cubicBezTo>
                  <a:pt x="16021" y="20285"/>
                  <a:pt x="16334" y="20146"/>
                  <a:pt x="16480" y="20053"/>
                </a:cubicBezTo>
                <a:cubicBezTo>
                  <a:pt x="16518" y="20029"/>
                  <a:pt x="16580" y="19994"/>
                  <a:pt x="16621" y="19980"/>
                </a:cubicBezTo>
                <a:cubicBezTo>
                  <a:pt x="16662" y="19966"/>
                  <a:pt x="16721" y="19907"/>
                  <a:pt x="16748" y="19848"/>
                </a:cubicBezTo>
                <a:cubicBezTo>
                  <a:pt x="16775" y="19788"/>
                  <a:pt x="16881" y="19691"/>
                  <a:pt x="16984" y="19633"/>
                </a:cubicBezTo>
                <a:cubicBezTo>
                  <a:pt x="17087" y="19576"/>
                  <a:pt x="17235" y="19493"/>
                  <a:pt x="17311" y="19451"/>
                </a:cubicBezTo>
                <a:cubicBezTo>
                  <a:pt x="17387" y="19409"/>
                  <a:pt x="17486" y="19314"/>
                  <a:pt x="17533" y="19237"/>
                </a:cubicBezTo>
                <a:cubicBezTo>
                  <a:pt x="17580" y="19159"/>
                  <a:pt x="17635" y="19095"/>
                  <a:pt x="17655" y="19095"/>
                </a:cubicBezTo>
                <a:cubicBezTo>
                  <a:pt x="17676" y="19095"/>
                  <a:pt x="17804" y="18988"/>
                  <a:pt x="17941" y="18854"/>
                </a:cubicBezTo>
                <a:cubicBezTo>
                  <a:pt x="18149" y="18652"/>
                  <a:pt x="18215" y="18608"/>
                  <a:pt x="18336" y="18617"/>
                </a:cubicBezTo>
                <a:cubicBezTo>
                  <a:pt x="18418" y="18622"/>
                  <a:pt x="18486" y="18605"/>
                  <a:pt x="18490" y="18576"/>
                </a:cubicBezTo>
                <a:cubicBezTo>
                  <a:pt x="18494" y="18547"/>
                  <a:pt x="18502" y="18500"/>
                  <a:pt x="18508" y="18475"/>
                </a:cubicBezTo>
                <a:cubicBezTo>
                  <a:pt x="18514" y="18450"/>
                  <a:pt x="18523" y="18399"/>
                  <a:pt x="18526" y="18361"/>
                </a:cubicBezTo>
                <a:cubicBezTo>
                  <a:pt x="18528" y="18338"/>
                  <a:pt x="18567" y="18285"/>
                  <a:pt x="18617" y="18220"/>
                </a:cubicBezTo>
                <a:cubicBezTo>
                  <a:pt x="18619" y="18218"/>
                  <a:pt x="18620" y="18212"/>
                  <a:pt x="18622" y="18211"/>
                </a:cubicBezTo>
                <a:cubicBezTo>
                  <a:pt x="18625" y="18208"/>
                  <a:pt x="18640" y="18187"/>
                  <a:pt x="18644" y="18183"/>
                </a:cubicBezTo>
                <a:cubicBezTo>
                  <a:pt x="18671" y="18151"/>
                  <a:pt x="18695" y="18121"/>
                  <a:pt x="18726" y="18088"/>
                </a:cubicBezTo>
                <a:cubicBezTo>
                  <a:pt x="18832" y="17974"/>
                  <a:pt x="18954" y="17823"/>
                  <a:pt x="18998" y="17755"/>
                </a:cubicBezTo>
                <a:cubicBezTo>
                  <a:pt x="19042" y="17686"/>
                  <a:pt x="19110" y="17632"/>
                  <a:pt x="19148" y="17632"/>
                </a:cubicBezTo>
                <a:cubicBezTo>
                  <a:pt x="19185" y="17632"/>
                  <a:pt x="19232" y="17574"/>
                  <a:pt x="19257" y="17509"/>
                </a:cubicBezTo>
                <a:cubicBezTo>
                  <a:pt x="19303" y="17387"/>
                  <a:pt x="19397" y="17256"/>
                  <a:pt x="19647" y="16952"/>
                </a:cubicBezTo>
                <a:cubicBezTo>
                  <a:pt x="19806" y="16758"/>
                  <a:pt x="20111" y="16267"/>
                  <a:pt x="20227" y="16018"/>
                </a:cubicBezTo>
                <a:cubicBezTo>
                  <a:pt x="20271" y="15924"/>
                  <a:pt x="20326" y="15837"/>
                  <a:pt x="20350" y="15822"/>
                </a:cubicBezTo>
                <a:cubicBezTo>
                  <a:pt x="20374" y="15807"/>
                  <a:pt x="20395" y="15738"/>
                  <a:pt x="20395" y="15667"/>
                </a:cubicBezTo>
                <a:cubicBezTo>
                  <a:pt x="20395" y="15596"/>
                  <a:pt x="20425" y="15511"/>
                  <a:pt x="20463" y="15480"/>
                </a:cubicBezTo>
                <a:cubicBezTo>
                  <a:pt x="20534" y="15420"/>
                  <a:pt x="20616" y="15259"/>
                  <a:pt x="20713" y="14978"/>
                </a:cubicBezTo>
                <a:cubicBezTo>
                  <a:pt x="20743" y="14890"/>
                  <a:pt x="20786" y="14778"/>
                  <a:pt x="20808" y="14727"/>
                </a:cubicBezTo>
                <a:cubicBezTo>
                  <a:pt x="20830" y="14677"/>
                  <a:pt x="20892" y="14509"/>
                  <a:pt x="20944" y="14358"/>
                </a:cubicBezTo>
                <a:cubicBezTo>
                  <a:pt x="20997" y="14207"/>
                  <a:pt x="21059" y="14044"/>
                  <a:pt x="21080" y="13993"/>
                </a:cubicBezTo>
                <a:cubicBezTo>
                  <a:pt x="21102" y="13943"/>
                  <a:pt x="21163" y="13708"/>
                  <a:pt x="21216" y="13469"/>
                </a:cubicBezTo>
                <a:cubicBezTo>
                  <a:pt x="21270" y="13230"/>
                  <a:pt x="21335" y="13005"/>
                  <a:pt x="21361" y="12972"/>
                </a:cubicBezTo>
                <a:cubicBezTo>
                  <a:pt x="21478" y="12831"/>
                  <a:pt x="21543" y="9725"/>
                  <a:pt x="21434" y="9521"/>
                </a:cubicBezTo>
                <a:cubicBezTo>
                  <a:pt x="21410" y="9475"/>
                  <a:pt x="21394" y="9282"/>
                  <a:pt x="21398" y="9088"/>
                </a:cubicBezTo>
                <a:cubicBezTo>
                  <a:pt x="21403" y="8824"/>
                  <a:pt x="21384" y="8681"/>
                  <a:pt x="21316" y="8527"/>
                </a:cubicBezTo>
                <a:cubicBezTo>
                  <a:pt x="21266" y="8414"/>
                  <a:pt x="21201" y="8209"/>
                  <a:pt x="21171" y="8071"/>
                </a:cubicBezTo>
                <a:cubicBezTo>
                  <a:pt x="21140" y="7932"/>
                  <a:pt x="21097" y="7780"/>
                  <a:pt x="21076" y="7738"/>
                </a:cubicBezTo>
                <a:cubicBezTo>
                  <a:pt x="21026" y="7640"/>
                  <a:pt x="20812" y="6918"/>
                  <a:pt x="20758" y="6662"/>
                </a:cubicBezTo>
                <a:cubicBezTo>
                  <a:pt x="20715" y="6458"/>
                  <a:pt x="20523" y="6093"/>
                  <a:pt x="20386" y="5955"/>
                </a:cubicBezTo>
                <a:cubicBezTo>
                  <a:pt x="20343" y="5911"/>
                  <a:pt x="20292" y="5820"/>
                  <a:pt x="20277" y="5750"/>
                </a:cubicBezTo>
                <a:cubicBezTo>
                  <a:pt x="20236" y="5559"/>
                  <a:pt x="20113" y="5276"/>
                  <a:pt x="20069" y="5276"/>
                </a:cubicBezTo>
                <a:cubicBezTo>
                  <a:pt x="20065" y="5276"/>
                  <a:pt x="20056" y="5258"/>
                  <a:pt x="20051" y="5253"/>
                </a:cubicBezTo>
                <a:cubicBezTo>
                  <a:pt x="20017" y="5234"/>
                  <a:pt x="19991" y="5200"/>
                  <a:pt x="19987" y="5162"/>
                </a:cubicBezTo>
                <a:cubicBezTo>
                  <a:pt x="19964" y="5121"/>
                  <a:pt x="19943" y="5079"/>
                  <a:pt x="19919" y="5025"/>
                </a:cubicBezTo>
                <a:cubicBezTo>
                  <a:pt x="19857" y="4885"/>
                  <a:pt x="19716" y="4682"/>
                  <a:pt x="19606" y="4574"/>
                </a:cubicBezTo>
                <a:cubicBezTo>
                  <a:pt x="19495" y="4466"/>
                  <a:pt x="19345" y="4250"/>
                  <a:pt x="19275" y="4095"/>
                </a:cubicBezTo>
                <a:cubicBezTo>
                  <a:pt x="19204" y="3940"/>
                  <a:pt x="19132" y="3812"/>
                  <a:pt x="19112" y="3812"/>
                </a:cubicBezTo>
                <a:cubicBezTo>
                  <a:pt x="19072" y="3812"/>
                  <a:pt x="18648" y="3417"/>
                  <a:pt x="18331" y="3092"/>
                </a:cubicBezTo>
                <a:cubicBezTo>
                  <a:pt x="18286" y="3045"/>
                  <a:pt x="18230" y="2993"/>
                  <a:pt x="18191" y="2951"/>
                </a:cubicBezTo>
                <a:cubicBezTo>
                  <a:pt x="18065" y="2816"/>
                  <a:pt x="17841" y="2611"/>
                  <a:pt x="17696" y="2499"/>
                </a:cubicBezTo>
                <a:cubicBezTo>
                  <a:pt x="17617" y="2438"/>
                  <a:pt x="17557" y="2382"/>
                  <a:pt x="17515" y="2335"/>
                </a:cubicBezTo>
                <a:cubicBezTo>
                  <a:pt x="17510" y="2329"/>
                  <a:pt x="17505" y="2324"/>
                  <a:pt x="17501" y="2317"/>
                </a:cubicBezTo>
                <a:cubicBezTo>
                  <a:pt x="17481" y="2291"/>
                  <a:pt x="17460" y="2262"/>
                  <a:pt x="17465" y="2253"/>
                </a:cubicBezTo>
                <a:cubicBezTo>
                  <a:pt x="17503" y="2190"/>
                  <a:pt x="17374" y="2095"/>
                  <a:pt x="17038" y="1939"/>
                </a:cubicBezTo>
                <a:cubicBezTo>
                  <a:pt x="16882" y="1865"/>
                  <a:pt x="16753" y="1784"/>
                  <a:pt x="16753" y="1761"/>
                </a:cubicBezTo>
                <a:cubicBezTo>
                  <a:pt x="16753" y="1737"/>
                  <a:pt x="16674" y="1686"/>
                  <a:pt x="16576" y="1647"/>
                </a:cubicBezTo>
                <a:cubicBezTo>
                  <a:pt x="16525" y="1626"/>
                  <a:pt x="16478" y="1601"/>
                  <a:pt x="16440" y="1578"/>
                </a:cubicBezTo>
                <a:cubicBezTo>
                  <a:pt x="16432" y="1574"/>
                  <a:pt x="16422" y="1570"/>
                  <a:pt x="16417" y="1565"/>
                </a:cubicBezTo>
                <a:cubicBezTo>
                  <a:pt x="16397" y="1551"/>
                  <a:pt x="16373" y="1537"/>
                  <a:pt x="16367" y="1528"/>
                </a:cubicBezTo>
                <a:cubicBezTo>
                  <a:pt x="16350" y="1501"/>
                  <a:pt x="16218" y="1427"/>
                  <a:pt x="16077" y="1364"/>
                </a:cubicBezTo>
                <a:cubicBezTo>
                  <a:pt x="15935" y="1301"/>
                  <a:pt x="15778" y="1210"/>
                  <a:pt x="15727" y="1163"/>
                </a:cubicBezTo>
                <a:cubicBezTo>
                  <a:pt x="15677" y="1117"/>
                  <a:pt x="15573" y="1067"/>
                  <a:pt x="15492" y="1049"/>
                </a:cubicBezTo>
                <a:cubicBezTo>
                  <a:pt x="15410" y="1032"/>
                  <a:pt x="15322" y="978"/>
                  <a:pt x="15297" y="931"/>
                </a:cubicBezTo>
                <a:cubicBezTo>
                  <a:pt x="15270" y="881"/>
                  <a:pt x="15179" y="832"/>
                  <a:pt x="15079" y="817"/>
                </a:cubicBezTo>
                <a:cubicBezTo>
                  <a:pt x="14985" y="802"/>
                  <a:pt x="14830" y="751"/>
                  <a:pt x="14729" y="703"/>
                </a:cubicBezTo>
                <a:cubicBezTo>
                  <a:pt x="14549" y="616"/>
                  <a:pt x="14209" y="513"/>
                  <a:pt x="14058" y="498"/>
                </a:cubicBezTo>
                <a:cubicBezTo>
                  <a:pt x="14015" y="493"/>
                  <a:pt x="13938" y="454"/>
                  <a:pt x="13890" y="411"/>
                </a:cubicBezTo>
                <a:cubicBezTo>
                  <a:pt x="13843" y="368"/>
                  <a:pt x="13790" y="337"/>
                  <a:pt x="13768" y="343"/>
                </a:cubicBezTo>
                <a:cubicBezTo>
                  <a:pt x="13672" y="366"/>
                  <a:pt x="13259" y="274"/>
                  <a:pt x="13155" y="206"/>
                </a:cubicBezTo>
                <a:cubicBezTo>
                  <a:pt x="13083" y="158"/>
                  <a:pt x="12936" y="128"/>
                  <a:pt x="12747" y="124"/>
                </a:cubicBezTo>
                <a:cubicBezTo>
                  <a:pt x="12584" y="121"/>
                  <a:pt x="12229" y="97"/>
                  <a:pt x="11953" y="69"/>
                </a:cubicBezTo>
                <a:cubicBezTo>
                  <a:pt x="11552" y="29"/>
                  <a:pt x="10964" y="6"/>
                  <a:pt x="10465" y="1"/>
                </a:cubicBezTo>
                <a:close/>
              </a:path>
            </a:pathLst>
          </a:custGeom>
          <a:ln w="12700">
            <a:miter lim="400000"/>
          </a:ln>
          <a:effectLst>
            <a:outerShdw blurRad="139700" dist="76200" dir="2700000" rotWithShape="0">
              <a:srgbClr val="000000"/>
            </a:outerShdw>
          </a:effectLst>
        </p:spPr>
      </p:pic>
      <p:pic>
        <p:nvPicPr>
          <p:cNvPr id="284" name="jugate-AT-3-26.png"/>
          <p:cNvPicPr>
            <a:picLocks noChangeAspect="1"/>
          </p:cNvPicPr>
          <p:nvPr/>
        </p:nvPicPr>
        <p:blipFill>
          <a:blip r:embed="rId6">
            <a:extLst/>
          </a:blip>
          <a:srcRect l="2859" t="4128" r="3682" b="2783"/>
          <a:stretch>
            <a:fillRect/>
          </a:stretch>
        </p:blipFill>
        <p:spPr>
          <a:xfrm>
            <a:off x="7733077" y="6218900"/>
            <a:ext cx="1855102" cy="18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18" extrusionOk="0">
                <a:moveTo>
                  <a:pt x="10415" y="4"/>
                </a:moveTo>
                <a:cubicBezTo>
                  <a:pt x="9278" y="24"/>
                  <a:pt x="8943" y="55"/>
                  <a:pt x="8255" y="225"/>
                </a:cubicBezTo>
                <a:cubicBezTo>
                  <a:pt x="7282" y="465"/>
                  <a:pt x="6376" y="782"/>
                  <a:pt x="6095" y="981"/>
                </a:cubicBezTo>
                <a:cubicBezTo>
                  <a:pt x="5982" y="1060"/>
                  <a:pt x="5845" y="1128"/>
                  <a:pt x="5787" y="1128"/>
                </a:cubicBezTo>
                <a:cubicBezTo>
                  <a:pt x="5758" y="1128"/>
                  <a:pt x="5697" y="1150"/>
                  <a:pt x="5621" y="1188"/>
                </a:cubicBezTo>
                <a:cubicBezTo>
                  <a:pt x="5571" y="1213"/>
                  <a:pt x="5523" y="1244"/>
                  <a:pt x="5474" y="1271"/>
                </a:cubicBezTo>
                <a:cubicBezTo>
                  <a:pt x="5198" y="1426"/>
                  <a:pt x="4781" y="1696"/>
                  <a:pt x="4270" y="2063"/>
                </a:cubicBezTo>
                <a:cubicBezTo>
                  <a:pt x="4064" y="2211"/>
                  <a:pt x="3861" y="2372"/>
                  <a:pt x="3663" y="2542"/>
                </a:cubicBezTo>
                <a:cubicBezTo>
                  <a:pt x="3594" y="2601"/>
                  <a:pt x="3529" y="2669"/>
                  <a:pt x="3461" y="2731"/>
                </a:cubicBezTo>
                <a:cubicBezTo>
                  <a:pt x="3327" y="2853"/>
                  <a:pt x="3195" y="2973"/>
                  <a:pt x="3066" y="3104"/>
                </a:cubicBezTo>
                <a:cubicBezTo>
                  <a:pt x="1924" y="4269"/>
                  <a:pt x="995" y="5770"/>
                  <a:pt x="510" y="7291"/>
                </a:cubicBezTo>
                <a:cubicBezTo>
                  <a:pt x="107" y="8558"/>
                  <a:pt x="0" y="9268"/>
                  <a:pt x="0" y="10718"/>
                </a:cubicBezTo>
                <a:cubicBezTo>
                  <a:pt x="0" y="11359"/>
                  <a:pt x="26" y="11858"/>
                  <a:pt x="83" y="12331"/>
                </a:cubicBezTo>
                <a:cubicBezTo>
                  <a:pt x="149" y="12788"/>
                  <a:pt x="236" y="13229"/>
                  <a:pt x="326" y="13583"/>
                </a:cubicBezTo>
                <a:cubicBezTo>
                  <a:pt x="336" y="13620"/>
                  <a:pt x="345" y="13660"/>
                  <a:pt x="354" y="13694"/>
                </a:cubicBezTo>
                <a:cubicBezTo>
                  <a:pt x="433" y="13987"/>
                  <a:pt x="506" y="14174"/>
                  <a:pt x="570" y="14261"/>
                </a:cubicBezTo>
                <a:cubicBezTo>
                  <a:pt x="618" y="14295"/>
                  <a:pt x="681" y="14307"/>
                  <a:pt x="786" y="14316"/>
                </a:cubicBezTo>
                <a:cubicBezTo>
                  <a:pt x="1008" y="14335"/>
                  <a:pt x="1062" y="14378"/>
                  <a:pt x="1085" y="14532"/>
                </a:cubicBezTo>
                <a:cubicBezTo>
                  <a:pt x="1128" y="14818"/>
                  <a:pt x="1056" y="14956"/>
                  <a:pt x="924" y="14846"/>
                </a:cubicBezTo>
                <a:cubicBezTo>
                  <a:pt x="813" y="14754"/>
                  <a:pt x="1283" y="15720"/>
                  <a:pt x="1540" y="16112"/>
                </a:cubicBezTo>
                <a:cubicBezTo>
                  <a:pt x="1619" y="16233"/>
                  <a:pt x="1687" y="16379"/>
                  <a:pt x="1696" y="16439"/>
                </a:cubicBezTo>
                <a:cubicBezTo>
                  <a:pt x="1705" y="16500"/>
                  <a:pt x="1780" y="16597"/>
                  <a:pt x="1857" y="16656"/>
                </a:cubicBezTo>
                <a:cubicBezTo>
                  <a:pt x="1934" y="16715"/>
                  <a:pt x="1965" y="16765"/>
                  <a:pt x="1930" y="16766"/>
                </a:cubicBezTo>
                <a:cubicBezTo>
                  <a:pt x="1865" y="16769"/>
                  <a:pt x="2087" y="17089"/>
                  <a:pt x="2344" y="17384"/>
                </a:cubicBezTo>
                <a:cubicBezTo>
                  <a:pt x="2374" y="17404"/>
                  <a:pt x="2402" y="17449"/>
                  <a:pt x="2431" y="17490"/>
                </a:cubicBezTo>
                <a:cubicBezTo>
                  <a:pt x="2537" y="17605"/>
                  <a:pt x="2685" y="17770"/>
                  <a:pt x="2790" y="17886"/>
                </a:cubicBezTo>
                <a:cubicBezTo>
                  <a:pt x="2829" y="17929"/>
                  <a:pt x="2866" y="17979"/>
                  <a:pt x="2909" y="18033"/>
                </a:cubicBezTo>
                <a:cubicBezTo>
                  <a:pt x="2943" y="18043"/>
                  <a:pt x="2965" y="18076"/>
                  <a:pt x="2983" y="18134"/>
                </a:cubicBezTo>
                <a:cubicBezTo>
                  <a:pt x="3036" y="18204"/>
                  <a:pt x="3103" y="18277"/>
                  <a:pt x="3135" y="18328"/>
                </a:cubicBezTo>
                <a:cubicBezTo>
                  <a:pt x="3208" y="18444"/>
                  <a:pt x="3317" y="18540"/>
                  <a:pt x="3378" y="18540"/>
                </a:cubicBezTo>
                <a:cubicBezTo>
                  <a:pt x="3439" y="18540"/>
                  <a:pt x="3523" y="18606"/>
                  <a:pt x="3567" y="18687"/>
                </a:cubicBezTo>
                <a:cubicBezTo>
                  <a:pt x="3610" y="18769"/>
                  <a:pt x="3821" y="18947"/>
                  <a:pt x="4031" y="19083"/>
                </a:cubicBezTo>
                <a:cubicBezTo>
                  <a:pt x="4241" y="19220"/>
                  <a:pt x="4396" y="19360"/>
                  <a:pt x="4376" y="19392"/>
                </a:cubicBezTo>
                <a:cubicBezTo>
                  <a:pt x="4332" y="19462"/>
                  <a:pt x="4973" y="19868"/>
                  <a:pt x="5299" y="19977"/>
                </a:cubicBezTo>
                <a:cubicBezTo>
                  <a:pt x="5426" y="20019"/>
                  <a:pt x="5521" y="20084"/>
                  <a:pt x="5506" y="20120"/>
                </a:cubicBezTo>
                <a:cubicBezTo>
                  <a:pt x="5472" y="20205"/>
                  <a:pt x="6013" y="20485"/>
                  <a:pt x="6104" y="20428"/>
                </a:cubicBezTo>
                <a:cubicBezTo>
                  <a:pt x="6142" y="20405"/>
                  <a:pt x="6208" y="20445"/>
                  <a:pt x="6251" y="20521"/>
                </a:cubicBezTo>
                <a:cubicBezTo>
                  <a:pt x="6273" y="20559"/>
                  <a:pt x="6294" y="20570"/>
                  <a:pt x="6315" y="20585"/>
                </a:cubicBezTo>
                <a:cubicBezTo>
                  <a:pt x="6329" y="20591"/>
                  <a:pt x="6348" y="20598"/>
                  <a:pt x="6361" y="20603"/>
                </a:cubicBezTo>
                <a:cubicBezTo>
                  <a:pt x="6390" y="20604"/>
                  <a:pt x="6422" y="20604"/>
                  <a:pt x="6467" y="20576"/>
                </a:cubicBezTo>
                <a:cubicBezTo>
                  <a:pt x="6662" y="20456"/>
                  <a:pt x="7106" y="20607"/>
                  <a:pt x="7207" y="20829"/>
                </a:cubicBezTo>
                <a:cubicBezTo>
                  <a:pt x="7221" y="20860"/>
                  <a:pt x="7240" y="20884"/>
                  <a:pt x="7262" y="20907"/>
                </a:cubicBezTo>
                <a:cubicBezTo>
                  <a:pt x="7275" y="20923"/>
                  <a:pt x="7292" y="20935"/>
                  <a:pt x="7313" y="20949"/>
                </a:cubicBezTo>
                <a:cubicBezTo>
                  <a:pt x="7327" y="20959"/>
                  <a:pt x="7342" y="20973"/>
                  <a:pt x="7359" y="20981"/>
                </a:cubicBezTo>
                <a:cubicBezTo>
                  <a:pt x="7386" y="20995"/>
                  <a:pt x="7415" y="21001"/>
                  <a:pt x="7446" y="21009"/>
                </a:cubicBezTo>
                <a:cubicBezTo>
                  <a:pt x="7514" y="21024"/>
                  <a:pt x="7587" y="21029"/>
                  <a:pt x="7671" y="21013"/>
                </a:cubicBezTo>
                <a:cubicBezTo>
                  <a:pt x="7707" y="21007"/>
                  <a:pt x="7782" y="21037"/>
                  <a:pt x="7837" y="21083"/>
                </a:cubicBezTo>
                <a:cubicBezTo>
                  <a:pt x="7896" y="21132"/>
                  <a:pt x="7998" y="21175"/>
                  <a:pt x="8099" y="21207"/>
                </a:cubicBezTo>
                <a:cubicBezTo>
                  <a:pt x="8129" y="21192"/>
                  <a:pt x="8194" y="21202"/>
                  <a:pt x="8264" y="21239"/>
                </a:cubicBezTo>
                <a:cubicBezTo>
                  <a:pt x="8283" y="21249"/>
                  <a:pt x="8298" y="21247"/>
                  <a:pt x="8315" y="21253"/>
                </a:cubicBezTo>
                <a:cubicBezTo>
                  <a:pt x="8384" y="21259"/>
                  <a:pt x="8441" y="21255"/>
                  <a:pt x="8457" y="21230"/>
                </a:cubicBezTo>
                <a:cubicBezTo>
                  <a:pt x="8464" y="21219"/>
                  <a:pt x="8487" y="21223"/>
                  <a:pt x="8503" y="21221"/>
                </a:cubicBezTo>
                <a:cubicBezTo>
                  <a:pt x="8516" y="21218"/>
                  <a:pt x="8518" y="21213"/>
                  <a:pt x="8535" y="21216"/>
                </a:cubicBezTo>
                <a:cubicBezTo>
                  <a:pt x="8574" y="21223"/>
                  <a:pt x="8621" y="21241"/>
                  <a:pt x="8669" y="21271"/>
                </a:cubicBezTo>
                <a:cubicBezTo>
                  <a:pt x="8696" y="21289"/>
                  <a:pt x="8770" y="21305"/>
                  <a:pt x="8829" y="21322"/>
                </a:cubicBezTo>
                <a:cubicBezTo>
                  <a:pt x="8870" y="21334"/>
                  <a:pt x="8895" y="21353"/>
                  <a:pt x="8949" y="21364"/>
                </a:cubicBezTo>
                <a:cubicBezTo>
                  <a:pt x="9010" y="21376"/>
                  <a:pt x="9083" y="21377"/>
                  <a:pt x="9151" y="21387"/>
                </a:cubicBezTo>
                <a:cubicBezTo>
                  <a:pt x="9270" y="21401"/>
                  <a:pt x="9387" y="21416"/>
                  <a:pt x="9537" y="21423"/>
                </a:cubicBezTo>
                <a:cubicBezTo>
                  <a:pt x="9837" y="21437"/>
                  <a:pt x="9992" y="21451"/>
                  <a:pt x="10084" y="21460"/>
                </a:cubicBezTo>
                <a:cubicBezTo>
                  <a:pt x="10140" y="21418"/>
                  <a:pt x="10186" y="21417"/>
                  <a:pt x="10213" y="21460"/>
                </a:cubicBezTo>
                <a:cubicBezTo>
                  <a:pt x="10216" y="21466"/>
                  <a:pt x="10222" y="21465"/>
                  <a:pt x="10227" y="21469"/>
                </a:cubicBezTo>
                <a:cubicBezTo>
                  <a:pt x="10232" y="21475"/>
                  <a:pt x="10298" y="21487"/>
                  <a:pt x="10369" y="21502"/>
                </a:cubicBezTo>
                <a:cubicBezTo>
                  <a:pt x="10434" y="21491"/>
                  <a:pt x="10516" y="21463"/>
                  <a:pt x="10622" y="21405"/>
                </a:cubicBezTo>
                <a:cubicBezTo>
                  <a:pt x="10759" y="21329"/>
                  <a:pt x="10802" y="21333"/>
                  <a:pt x="10852" y="21423"/>
                </a:cubicBezTo>
                <a:cubicBezTo>
                  <a:pt x="10936" y="21575"/>
                  <a:pt x="11209" y="21536"/>
                  <a:pt x="11279" y="21364"/>
                </a:cubicBezTo>
                <a:cubicBezTo>
                  <a:pt x="11340" y="21215"/>
                  <a:pt x="11543" y="21231"/>
                  <a:pt x="11509" y="21382"/>
                </a:cubicBezTo>
                <a:cubicBezTo>
                  <a:pt x="11496" y="21441"/>
                  <a:pt x="11576" y="21435"/>
                  <a:pt x="11757" y="21359"/>
                </a:cubicBezTo>
                <a:cubicBezTo>
                  <a:pt x="11916" y="21292"/>
                  <a:pt x="12043" y="21275"/>
                  <a:pt x="12070" y="21317"/>
                </a:cubicBezTo>
                <a:cubicBezTo>
                  <a:pt x="12149" y="21446"/>
                  <a:pt x="12350" y="21395"/>
                  <a:pt x="12497" y="21207"/>
                </a:cubicBezTo>
                <a:cubicBezTo>
                  <a:pt x="12655" y="21006"/>
                  <a:pt x="12924" y="20901"/>
                  <a:pt x="12994" y="21013"/>
                </a:cubicBezTo>
                <a:cubicBezTo>
                  <a:pt x="13018" y="21053"/>
                  <a:pt x="13069" y="21066"/>
                  <a:pt x="13109" y="21041"/>
                </a:cubicBezTo>
                <a:cubicBezTo>
                  <a:pt x="13148" y="21016"/>
                  <a:pt x="13203" y="21049"/>
                  <a:pt x="13228" y="21115"/>
                </a:cubicBezTo>
                <a:cubicBezTo>
                  <a:pt x="13296" y="21291"/>
                  <a:pt x="13436" y="21263"/>
                  <a:pt x="13389" y="21083"/>
                </a:cubicBezTo>
                <a:cubicBezTo>
                  <a:pt x="13336" y="20881"/>
                  <a:pt x="13486" y="20791"/>
                  <a:pt x="13605" y="20954"/>
                </a:cubicBezTo>
                <a:cubicBezTo>
                  <a:pt x="13714" y="21103"/>
                  <a:pt x="13851" y="21122"/>
                  <a:pt x="13894" y="20990"/>
                </a:cubicBezTo>
                <a:cubicBezTo>
                  <a:pt x="13912" y="20939"/>
                  <a:pt x="14023" y="20895"/>
                  <a:pt x="14147" y="20894"/>
                </a:cubicBezTo>
                <a:cubicBezTo>
                  <a:pt x="14307" y="20892"/>
                  <a:pt x="14372" y="20849"/>
                  <a:pt x="14372" y="20755"/>
                </a:cubicBezTo>
                <a:cubicBezTo>
                  <a:pt x="14373" y="20683"/>
                  <a:pt x="14420" y="20584"/>
                  <a:pt x="14474" y="20530"/>
                </a:cubicBezTo>
                <a:cubicBezTo>
                  <a:pt x="14553" y="20451"/>
                  <a:pt x="14580" y="20461"/>
                  <a:pt x="14616" y="20599"/>
                </a:cubicBezTo>
                <a:lnTo>
                  <a:pt x="14657" y="20774"/>
                </a:lnTo>
                <a:lnTo>
                  <a:pt x="14855" y="20617"/>
                </a:lnTo>
                <a:cubicBezTo>
                  <a:pt x="14962" y="20533"/>
                  <a:pt x="15110" y="20465"/>
                  <a:pt x="15186" y="20465"/>
                </a:cubicBezTo>
                <a:cubicBezTo>
                  <a:pt x="15262" y="20465"/>
                  <a:pt x="15428" y="20377"/>
                  <a:pt x="15558" y="20267"/>
                </a:cubicBezTo>
                <a:cubicBezTo>
                  <a:pt x="15688" y="20157"/>
                  <a:pt x="15797" y="20086"/>
                  <a:pt x="15797" y="20111"/>
                </a:cubicBezTo>
                <a:cubicBezTo>
                  <a:pt x="15797" y="20135"/>
                  <a:pt x="15908" y="20087"/>
                  <a:pt x="16046" y="20005"/>
                </a:cubicBezTo>
                <a:cubicBezTo>
                  <a:pt x="16183" y="19923"/>
                  <a:pt x="16400" y="19803"/>
                  <a:pt x="16528" y="19737"/>
                </a:cubicBezTo>
                <a:cubicBezTo>
                  <a:pt x="16657" y="19671"/>
                  <a:pt x="17035" y="19393"/>
                  <a:pt x="17369" y="19120"/>
                </a:cubicBezTo>
                <a:cubicBezTo>
                  <a:pt x="17703" y="18848"/>
                  <a:pt x="18002" y="18641"/>
                  <a:pt x="18031" y="18660"/>
                </a:cubicBezTo>
                <a:cubicBezTo>
                  <a:pt x="18061" y="18678"/>
                  <a:pt x="18078" y="18632"/>
                  <a:pt x="18072" y="18558"/>
                </a:cubicBezTo>
                <a:cubicBezTo>
                  <a:pt x="18066" y="18471"/>
                  <a:pt x="18109" y="18433"/>
                  <a:pt x="18197" y="18448"/>
                </a:cubicBezTo>
                <a:cubicBezTo>
                  <a:pt x="18271" y="18460"/>
                  <a:pt x="18334" y="18424"/>
                  <a:pt x="18334" y="18369"/>
                </a:cubicBezTo>
                <a:cubicBezTo>
                  <a:pt x="18335" y="18279"/>
                  <a:pt x="18521" y="18047"/>
                  <a:pt x="19084" y="17444"/>
                </a:cubicBezTo>
                <a:cubicBezTo>
                  <a:pt x="19191" y="17328"/>
                  <a:pt x="19285" y="17173"/>
                  <a:pt x="19290" y="17098"/>
                </a:cubicBezTo>
                <a:cubicBezTo>
                  <a:pt x="19296" y="17023"/>
                  <a:pt x="19429" y="16785"/>
                  <a:pt x="19585" y="16573"/>
                </a:cubicBezTo>
                <a:cubicBezTo>
                  <a:pt x="19740" y="16361"/>
                  <a:pt x="19939" y="16041"/>
                  <a:pt x="20026" y="15859"/>
                </a:cubicBezTo>
                <a:cubicBezTo>
                  <a:pt x="20112" y="15677"/>
                  <a:pt x="20233" y="15509"/>
                  <a:pt x="20292" y="15486"/>
                </a:cubicBezTo>
                <a:cubicBezTo>
                  <a:pt x="20352" y="15463"/>
                  <a:pt x="20381" y="15403"/>
                  <a:pt x="20361" y="15352"/>
                </a:cubicBezTo>
                <a:cubicBezTo>
                  <a:pt x="20342" y="15301"/>
                  <a:pt x="20416" y="15088"/>
                  <a:pt x="20522" y="14878"/>
                </a:cubicBezTo>
                <a:cubicBezTo>
                  <a:pt x="20629" y="14667"/>
                  <a:pt x="20715" y="14460"/>
                  <a:pt x="20715" y="14417"/>
                </a:cubicBezTo>
                <a:cubicBezTo>
                  <a:pt x="20716" y="14375"/>
                  <a:pt x="20773" y="14236"/>
                  <a:pt x="20839" y="14109"/>
                </a:cubicBezTo>
                <a:cubicBezTo>
                  <a:pt x="20946" y="13905"/>
                  <a:pt x="20989" y="13690"/>
                  <a:pt x="21046" y="13109"/>
                </a:cubicBezTo>
                <a:cubicBezTo>
                  <a:pt x="21058" y="12989"/>
                  <a:pt x="21022" y="12955"/>
                  <a:pt x="20872" y="12966"/>
                </a:cubicBezTo>
                <a:cubicBezTo>
                  <a:pt x="19062" y="13105"/>
                  <a:pt x="18439" y="13167"/>
                  <a:pt x="18376" y="13206"/>
                </a:cubicBezTo>
                <a:cubicBezTo>
                  <a:pt x="18334" y="13232"/>
                  <a:pt x="18153" y="13245"/>
                  <a:pt x="17971" y="13233"/>
                </a:cubicBezTo>
                <a:cubicBezTo>
                  <a:pt x="17704" y="13217"/>
                  <a:pt x="17650" y="13236"/>
                  <a:pt x="17686" y="13330"/>
                </a:cubicBezTo>
                <a:cubicBezTo>
                  <a:pt x="17729" y="13442"/>
                  <a:pt x="17540" y="13666"/>
                  <a:pt x="16703" y="14509"/>
                </a:cubicBezTo>
                <a:cubicBezTo>
                  <a:pt x="16462" y="14752"/>
                  <a:pt x="16354" y="14815"/>
                  <a:pt x="16280" y="14753"/>
                </a:cubicBezTo>
                <a:cubicBezTo>
                  <a:pt x="16212" y="14697"/>
                  <a:pt x="16207" y="14630"/>
                  <a:pt x="16257" y="14537"/>
                </a:cubicBezTo>
                <a:cubicBezTo>
                  <a:pt x="16297" y="14462"/>
                  <a:pt x="16310" y="14383"/>
                  <a:pt x="16289" y="14362"/>
                </a:cubicBezTo>
                <a:cubicBezTo>
                  <a:pt x="16268" y="14341"/>
                  <a:pt x="16307" y="14282"/>
                  <a:pt x="16372" y="14228"/>
                </a:cubicBezTo>
                <a:cubicBezTo>
                  <a:pt x="16436" y="14175"/>
                  <a:pt x="16487" y="14082"/>
                  <a:pt x="16487" y="14026"/>
                </a:cubicBezTo>
                <a:cubicBezTo>
                  <a:pt x="16487" y="13904"/>
                  <a:pt x="16611" y="13820"/>
                  <a:pt x="16804" y="13809"/>
                </a:cubicBezTo>
                <a:cubicBezTo>
                  <a:pt x="16882" y="13805"/>
                  <a:pt x="17085" y="13616"/>
                  <a:pt x="17254" y="13390"/>
                </a:cubicBezTo>
                <a:cubicBezTo>
                  <a:pt x="17550" y="12996"/>
                  <a:pt x="17579" y="12978"/>
                  <a:pt x="17967" y="12952"/>
                </a:cubicBezTo>
                <a:cubicBezTo>
                  <a:pt x="18189" y="12937"/>
                  <a:pt x="18975" y="12871"/>
                  <a:pt x="19713" y="12805"/>
                </a:cubicBezTo>
                <a:cubicBezTo>
                  <a:pt x="20451" y="12739"/>
                  <a:pt x="21114" y="12685"/>
                  <a:pt x="21184" y="12685"/>
                </a:cubicBezTo>
                <a:cubicBezTo>
                  <a:pt x="21287" y="12685"/>
                  <a:pt x="21330" y="12551"/>
                  <a:pt x="21400" y="12003"/>
                </a:cubicBezTo>
                <a:cubicBezTo>
                  <a:pt x="21600" y="10442"/>
                  <a:pt x="21443" y="8888"/>
                  <a:pt x="20931" y="7291"/>
                </a:cubicBezTo>
                <a:cubicBezTo>
                  <a:pt x="20784" y="6831"/>
                  <a:pt x="20159" y="5458"/>
                  <a:pt x="19929" y="5094"/>
                </a:cubicBezTo>
                <a:cubicBezTo>
                  <a:pt x="18541" y="2890"/>
                  <a:pt x="16649" y="1360"/>
                  <a:pt x="14317" y="557"/>
                </a:cubicBezTo>
                <a:cubicBezTo>
                  <a:pt x="13023" y="111"/>
                  <a:pt x="12051" y="-25"/>
                  <a:pt x="10415" y="4"/>
                </a:cubicBezTo>
                <a:close/>
              </a:path>
            </a:pathLst>
          </a:custGeom>
          <a:ln w="12700">
            <a:miter lim="400000"/>
          </a:ln>
          <a:effectLst>
            <a:outerShdw blurRad="139700" dist="76200" dir="2700000" rotWithShape="0">
              <a:srgbClr val="000000"/>
            </a:outerShdw>
          </a:effectLst>
        </p:spPr>
      </p:pic>
      <p:pic>
        <p:nvPicPr>
          <p:cNvPr id="285" name="url?sa=i&amp;rct=j&amp;q=strom+thurmond+campaign+button&amp;source=images&amp;cd=&amp;docid=so01mCfXdwvWyM&amp;tbnid=0CkRfW7nll447M-&amp;ved=&amp;url=http%3A%2F%2Fwww.npr.png"/>
          <p:cNvPicPr>
            <a:picLocks noChangeAspect="1"/>
          </p:cNvPicPr>
          <p:nvPr/>
        </p:nvPicPr>
        <p:blipFill>
          <a:blip r:embed="rId7" cstate="print">
            <a:extLst/>
          </a:blip>
          <a:srcRect l="1786" t="2715" r="2292" b="1881"/>
          <a:stretch>
            <a:fillRect/>
          </a:stretch>
        </p:blipFill>
        <p:spPr>
          <a:xfrm>
            <a:off x="11044856" y="7824378"/>
            <a:ext cx="1854264" cy="1869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7" h="21587" extrusionOk="0">
                <a:moveTo>
                  <a:pt x="10599" y="9"/>
                </a:moveTo>
                <a:cubicBezTo>
                  <a:pt x="10302" y="-7"/>
                  <a:pt x="10261" y="-2"/>
                  <a:pt x="10248" y="32"/>
                </a:cubicBezTo>
                <a:cubicBezTo>
                  <a:pt x="10238" y="57"/>
                  <a:pt x="10205" y="69"/>
                  <a:pt x="10151" y="69"/>
                </a:cubicBezTo>
                <a:lnTo>
                  <a:pt x="10067" y="69"/>
                </a:lnTo>
                <a:lnTo>
                  <a:pt x="10063" y="206"/>
                </a:lnTo>
                <a:lnTo>
                  <a:pt x="10054" y="339"/>
                </a:lnTo>
                <a:lnTo>
                  <a:pt x="9947" y="339"/>
                </a:lnTo>
                <a:cubicBezTo>
                  <a:pt x="9841" y="339"/>
                  <a:pt x="9839" y="340"/>
                  <a:pt x="9832" y="252"/>
                </a:cubicBezTo>
                <a:cubicBezTo>
                  <a:pt x="9825" y="172"/>
                  <a:pt x="9820" y="165"/>
                  <a:pt x="9758" y="165"/>
                </a:cubicBezTo>
                <a:cubicBezTo>
                  <a:pt x="9696" y="165"/>
                  <a:pt x="9691" y="172"/>
                  <a:pt x="9684" y="252"/>
                </a:cubicBezTo>
                <a:cubicBezTo>
                  <a:pt x="9677" y="340"/>
                  <a:pt x="9675" y="339"/>
                  <a:pt x="9568" y="339"/>
                </a:cubicBezTo>
                <a:cubicBezTo>
                  <a:pt x="9476" y="339"/>
                  <a:pt x="9460" y="334"/>
                  <a:pt x="9453" y="288"/>
                </a:cubicBezTo>
                <a:cubicBezTo>
                  <a:pt x="9447" y="247"/>
                  <a:pt x="9431" y="233"/>
                  <a:pt x="9374" y="233"/>
                </a:cubicBezTo>
                <a:cubicBezTo>
                  <a:pt x="9335" y="233"/>
                  <a:pt x="9266" y="218"/>
                  <a:pt x="9222" y="197"/>
                </a:cubicBezTo>
                <a:cubicBezTo>
                  <a:pt x="9151" y="163"/>
                  <a:pt x="9095" y="160"/>
                  <a:pt x="8755" y="183"/>
                </a:cubicBezTo>
                <a:cubicBezTo>
                  <a:pt x="8544" y="197"/>
                  <a:pt x="8362" y="220"/>
                  <a:pt x="8349" y="233"/>
                </a:cubicBezTo>
                <a:cubicBezTo>
                  <a:pt x="8336" y="246"/>
                  <a:pt x="8289" y="256"/>
                  <a:pt x="8247" y="256"/>
                </a:cubicBezTo>
                <a:cubicBezTo>
                  <a:pt x="8191" y="256"/>
                  <a:pt x="8168" y="268"/>
                  <a:pt x="8159" y="302"/>
                </a:cubicBezTo>
                <a:cubicBezTo>
                  <a:pt x="8148" y="343"/>
                  <a:pt x="8128" y="353"/>
                  <a:pt x="7993" y="353"/>
                </a:cubicBezTo>
                <a:cubicBezTo>
                  <a:pt x="7908" y="353"/>
                  <a:pt x="7830" y="363"/>
                  <a:pt x="7822" y="376"/>
                </a:cubicBezTo>
                <a:cubicBezTo>
                  <a:pt x="7814" y="388"/>
                  <a:pt x="7776" y="409"/>
                  <a:pt x="7734" y="421"/>
                </a:cubicBezTo>
                <a:cubicBezTo>
                  <a:pt x="7592" y="464"/>
                  <a:pt x="7373" y="547"/>
                  <a:pt x="7351" y="568"/>
                </a:cubicBezTo>
                <a:cubicBezTo>
                  <a:pt x="7338" y="579"/>
                  <a:pt x="7305" y="586"/>
                  <a:pt x="7277" y="586"/>
                </a:cubicBezTo>
                <a:cubicBezTo>
                  <a:pt x="7248" y="586"/>
                  <a:pt x="7215" y="604"/>
                  <a:pt x="7207" y="623"/>
                </a:cubicBezTo>
                <a:cubicBezTo>
                  <a:pt x="7200" y="642"/>
                  <a:pt x="7173" y="655"/>
                  <a:pt x="7143" y="655"/>
                </a:cubicBezTo>
                <a:cubicBezTo>
                  <a:pt x="7113" y="655"/>
                  <a:pt x="7057" y="676"/>
                  <a:pt x="7018" y="696"/>
                </a:cubicBezTo>
                <a:cubicBezTo>
                  <a:pt x="6979" y="717"/>
                  <a:pt x="6905" y="735"/>
                  <a:pt x="6856" y="738"/>
                </a:cubicBezTo>
                <a:cubicBezTo>
                  <a:pt x="6808" y="740"/>
                  <a:pt x="6750" y="759"/>
                  <a:pt x="6727" y="779"/>
                </a:cubicBezTo>
                <a:cubicBezTo>
                  <a:pt x="6659" y="837"/>
                  <a:pt x="6475" y="916"/>
                  <a:pt x="6408" y="916"/>
                </a:cubicBezTo>
                <a:cubicBezTo>
                  <a:pt x="6375" y="916"/>
                  <a:pt x="6332" y="934"/>
                  <a:pt x="6316" y="953"/>
                </a:cubicBezTo>
                <a:cubicBezTo>
                  <a:pt x="6299" y="972"/>
                  <a:pt x="6266" y="985"/>
                  <a:pt x="6242" y="985"/>
                </a:cubicBezTo>
                <a:cubicBezTo>
                  <a:pt x="6218" y="985"/>
                  <a:pt x="6180" y="1012"/>
                  <a:pt x="6159" y="1045"/>
                </a:cubicBezTo>
                <a:cubicBezTo>
                  <a:pt x="6136" y="1079"/>
                  <a:pt x="6097" y="1104"/>
                  <a:pt x="6066" y="1104"/>
                </a:cubicBezTo>
                <a:cubicBezTo>
                  <a:pt x="6037" y="1104"/>
                  <a:pt x="5999" y="1121"/>
                  <a:pt x="5983" y="1141"/>
                </a:cubicBezTo>
                <a:cubicBezTo>
                  <a:pt x="5967" y="1160"/>
                  <a:pt x="5944" y="1173"/>
                  <a:pt x="5932" y="1173"/>
                </a:cubicBezTo>
                <a:cubicBezTo>
                  <a:pt x="5921" y="1173"/>
                  <a:pt x="5868" y="1200"/>
                  <a:pt x="5817" y="1232"/>
                </a:cubicBezTo>
                <a:cubicBezTo>
                  <a:pt x="5757" y="1270"/>
                  <a:pt x="5687" y="1292"/>
                  <a:pt x="5627" y="1292"/>
                </a:cubicBezTo>
                <a:cubicBezTo>
                  <a:pt x="5576" y="1292"/>
                  <a:pt x="5530" y="1305"/>
                  <a:pt x="5521" y="1320"/>
                </a:cubicBezTo>
                <a:cubicBezTo>
                  <a:pt x="5510" y="1338"/>
                  <a:pt x="5498" y="1338"/>
                  <a:pt x="5479" y="1320"/>
                </a:cubicBezTo>
                <a:cubicBezTo>
                  <a:pt x="5465" y="1305"/>
                  <a:pt x="5423" y="1292"/>
                  <a:pt x="5387" y="1292"/>
                </a:cubicBezTo>
                <a:cubicBezTo>
                  <a:pt x="5329" y="1292"/>
                  <a:pt x="5320" y="1300"/>
                  <a:pt x="5313" y="1379"/>
                </a:cubicBezTo>
                <a:cubicBezTo>
                  <a:pt x="5306" y="1463"/>
                  <a:pt x="5300" y="1468"/>
                  <a:pt x="5216" y="1475"/>
                </a:cubicBezTo>
                <a:cubicBezTo>
                  <a:pt x="5151" y="1481"/>
                  <a:pt x="5129" y="1497"/>
                  <a:pt x="5128" y="1526"/>
                </a:cubicBezTo>
                <a:cubicBezTo>
                  <a:pt x="5128" y="1586"/>
                  <a:pt x="5022" y="1668"/>
                  <a:pt x="4948" y="1668"/>
                </a:cubicBezTo>
                <a:cubicBezTo>
                  <a:pt x="4902" y="1668"/>
                  <a:pt x="4856" y="1699"/>
                  <a:pt x="4791" y="1769"/>
                </a:cubicBezTo>
                <a:cubicBezTo>
                  <a:pt x="4721" y="1844"/>
                  <a:pt x="4684" y="1866"/>
                  <a:pt x="4629" y="1865"/>
                </a:cubicBezTo>
                <a:cubicBezTo>
                  <a:pt x="4569" y="1863"/>
                  <a:pt x="4560" y="1871"/>
                  <a:pt x="4560" y="1920"/>
                </a:cubicBezTo>
                <a:cubicBezTo>
                  <a:pt x="4560" y="1955"/>
                  <a:pt x="4543" y="1981"/>
                  <a:pt x="4518" y="1989"/>
                </a:cubicBezTo>
                <a:cubicBezTo>
                  <a:pt x="4496" y="1996"/>
                  <a:pt x="4459" y="2013"/>
                  <a:pt x="4440" y="2025"/>
                </a:cubicBezTo>
                <a:cubicBezTo>
                  <a:pt x="4420" y="2037"/>
                  <a:pt x="4373" y="2064"/>
                  <a:pt x="4334" y="2085"/>
                </a:cubicBezTo>
                <a:cubicBezTo>
                  <a:pt x="4294" y="2105"/>
                  <a:pt x="4249" y="2144"/>
                  <a:pt x="4237" y="2172"/>
                </a:cubicBezTo>
                <a:cubicBezTo>
                  <a:pt x="4224" y="2200"/>
                  <a:pt x="4193" y="2227"/>
                  <a:pt x="4167" y="2231"/>
                </a:cubicBezTo>
                <a:cubicBezTo>
                  <a:pt x="4141" y="2236"/>
                  <a:pt x="4080" y="2282"/>
                  <a:pt x="4033" y="2332"/>
                </a:cubicBezTo>
                <a:cubicBezTo>
                  <a:pt x="3986" y="2383"/>
                  <a:pt x="3930" y="2424"/>
                  <a:pt x="3904" y="2424"/>
                </a:cubicBezTo>
                <a:cubicBezTo>
                  <a:pt x="3878" y="2424"/>
                  <a:pt x="3818" y="2464"/>
                  <a:pt x="3775" y="2516"/>
                </a:cubicBezTo>
                <a:cubicBezTo>
                  <a:pt x="3731" y="2567"/>
                  <a:pt x="3678" y="2612"/>
                  <a:pt x="3654" y="2612"/>
                </a:cubicBezTo>
                <a:cubicBezTo>
                  <a:pt x="3631" y="2612"/>
                  <a:pt x="3608" y="2627"/>
                  <a:pt x="3608" y="2644"/>
                </a:cubicBezTo>
                <a:cubicBezTo>
                  <a:pt x="3608" y="2682"/>
                  <a:pt x="3485" y="2800"/>
                  <a:pt x="3446" y="2800"/>
                </a:cubicBezTo>
                <a:cubicBezTo>
                  <a:pt x="3431" y="2800"/>
                  <a:pt x="3419" y="2818"/>
                  <a:pt x="3419" y="2841"/>
                </a:cubicBezTo>
                <a:cubicBezTo>
                  <a:pt x="3418" y="2892"/>
                  <a:pt x="3318" y="2988"/>
                  <a:pt x="3266" y="2988"/>
                </a:cubicBezTo>
                <a:cubicBezTo>
                  <a:pt x="3245" y="2988"/>
                  <a:pt x="3229" y="3001"/>
                  <a:pt x="3229" y="3020"/>
                </a:cubicBezTo>
                <a:cubicBezTo>
                  <a:pt x="3229" y="3038"/>
                  <a:pt x="3189" y="3090"/>
                  <a:pt x="3137" y="3134"/>
                </a:cubicBezTo>
                <a:cubicBezTo>
                  <a:pt x="3085" y="3179"/>
                  <a:pt x="3040" y="3228"/>
                  <a:pt x="3040" y="3240"/>
                </a:cubicBezTo>
                <a:cubicBezTo>
                  <a:pt x="3039" y="3274"/>
                  <a:pt x="2927" y="3363"/>
                  <a:pt x="2887" y="3363"/>
                </a:cubicBezTo>
                <a:cubicBezTo>
                  <a:pt x="2862" y="3363"/>
                  <a:pt x="2851" y="3394"/>
                  <a:pt x="2846" y="3455"/>
                </a:cubicBezTo>
                <a:cubicBezTo>
                  <a:pt x="2839" y="3536"/>
                  <a:pt x="2830" y="3540"/>
                  <a:pt x="2753" y="3551"/>
                </a:cubicBezTo>
                <a:cubicBezTo>
                  <a:pt x="2680" y="3562"/>
                  <a:pt x="2672" y="3574"/>
                  <a:pt x="2661" y="3648"/>
                </a:cubicBezTo>
                <a:cubicBezTo>
                  <a:pt x="2652" y="3708"/>
                  <a:pt x="2633" y="3729"/>
                  <a:pt x="2596" y="3735"/>
                </a:cubicBezTo>
                <a:cubicBezTo>
                  <a:pt x="2567" y="3739"/>
                  <a:pt x="2538" y="3773"/>
                  <a:pt x="2518" y="3817"/>
                </a:cubicBezTo>
                <a:cubicBezTo>
                  <a:pt x="2499" y="3859"/>
                  <a:pt x="2458" y="3906"/>
                  <a:pt x="2430" y="3918"/>
                </a:cubicBezTo>
                <a:cubicBezTo>
                  <a:pt x="2400" y="3931"/>
                  <a:pt x="2373" y="3974"/>
                  <a:pt x="2361" y="4023"/>
                </a:cubicBezTo>
                <a:cubicBezTo>
                  <a:pt x="2340" y="4105"/>
                  <a:pt x="2334" y="4108"/>
                  <a:pt x="2213" y="4115"/>
                </a:cubicBezTo>
                <a:lnTo>
                  <a:pt x="2088" y="4120"/>
                </a:lnTo>
                <a:lnTo>
                  <a:pt x="2088" y="4294"/>
                </a:lnTo>
                <a:cubicBezTo>
                  <a:pt x="2088" y="4454"/>
                  <a:pt x="2087" y="4474"/>
                  <a:pt x="2033" y="4509"/>
                </a:cubicBezTo>
                <a:cubicBezTo>
                  <a:pt x="1986" y="4539"/>
                  <a:pt x="1962" y="4540"/>
                  <a:pt x="1936" y="4518"/>
                </a:cubicBezTo>
                <a:cubicBezTo>
                  <a:pt x="1907" y="4495"/>
                  <a:pt x="1900" y="4507"/>
                  <a:pt x="1894" y="4582"/>
                </a:cubicBezTo>
                <a:cubicBezTo>
                  <a:pt x="1888" y="4661"/>
                  <a:pt x="1882" y="4672"/>
                  <a:pt x="1825" y="4679"/>
                </a:cubicBezTo>
                <a:cubicBezTo>
                  <a:pt x="1768" y="4685"/>
                  <a:pt x="1760" y="4697"/>
                  <a:pt x="1760" y="4766"/>
                </a:cubicBezTo>
                <a:cubicBezTo>
                  <a:pt x="1760" y="4809"/>
                  <a:pt x="1745" y="4854"/>
                  <a:pt x="1732" y="4862"/>
                </a:cubicBezTo>
                <a:cubicBezTo>
                  <a:pt x="1702" y="4881"/>
                  <a:pt x="1702" y="5008"/>
                  <a:pt x="1732" y="5027"/>
                </a:cubicBezTo>
                <a:cubicBezTo>
                  <a:pt x="1747" y="5036"/>
                  <a:pt x="1742" y="5060"/>
                  <a:pt x="1718" y="5096"/>
                </a:cubicBezTo>
                <a:cubicBezTo>
                  <a:pt x="1691" y="5137"/>
                  <a:pt x="1659" y="5155"/>
                  <a:pt x="1603" y="5155"/>
                </a:cubicBezTo>
                <a:cubicBezTo>
                  <a:pt x="1545" y="5155"/>
                  <a:pt x="1524" y="5166"/>
                  <a:pt x="1515" y="5201"/>
                </a:cubicBezTo>
                <a:cubicBezTo>
                  <a:pt x="1508" y="5227"/>
                  <a:pt x="1482" y="5247"/>
                  <a:pt x="1460" y="5247"/>
                </a:cubicBezTo>
                <a:cubicBezTo>
                  <a:pt x="1428" y="5247"/>
                  <a:pt x="1422" y="5269"/>
                  <a:pt x="1427" y="5343"/>
                </a:cubicBezTo>
                <a:cubicBezTo>
                  <a:pt x="1432" y="5411"/>
                  <a:pt x="1421" y="5451"/>
                  <a:pt x="1386" y="5490"/>
                </a:cubicBezTo>
                <a:cubicBezTo>
                  <a:pt x="1359" y="5519"/>
                  <a:pt x="1329" y="5563"/>
                  <a:pt x="1321" y="5586"/>
                </a:cubicBezTo>
                <a:cubicBezTo>
                  <a:pt x="1311" y="5615"/>
                  <a:pt x="1283" y="5627"/>
                  <a:pt x="1224" y="5627"/>
                </a:cubicBezTo>
                <a:cubicBezTo>
                  <a:pt x="1148" y="5627"/>
                  <a:pt x="1141" y="5632"/>
                  <a:pt x="1141" y="5691"/>
                </a:cubicBezTo>
                <a:cubicBezTo>
                  <a:pt x="1141" y="5728"/>
                  <a:pt x="1151" y="5766"/>
                  <a:pt x="1164" y="5778"/>
                </a:cubicBezTo>
                <a:cubicBezTo>
                  <a:pt x="1196" y="5810"/>
                  <a:pt x="1133" y="5989"/>
                  <a:pt x="1085" y="5998"/>
                </a:cubicBezTo>
                <a:cubicBezTo>
                  <a:pt x="1059" y="6004"/>
                  <a:pt x="1044" y="6033"/>
                  <a:pt x="1044" y="6090"/>
                </a:cubicBezTo>
                <a:cubicBezTo>
                  <a:pt x="1044" y="6149"/>
                  <a:pt x="1032" y="6174"/>
                  <a:pt x="1002" y="6182"/>
                </a:cubicBezTo>
                <a:cubicBezTo>
                  <a:pt x="968" y="6191"/>
                  <a:pt x="960" y="6222"/>
                  <a:pt x="956" y="6356"/>
                </a:cubicBezTo>
                <a:cubicBezTo>
                  <a:pt x="950" y="6548"/>
                  <a:pt x="946" y="6567"/>
                  <a:pt x="868" y="6567"/>
                </a:cubicBezTo>
                <a:cubicBezTo>
                  <a:pt x="821" y="6567"/>
                  <a:pt x="809" y="6578"/>
                  <a:pt x="808" y="6631"/>
                </a:cubicBezTo>
                <a:cubicBezTo>
                  <a:pt x="806" y="6751"/>
                  <a:pt x="747" y="6930"/>
                  <a:pt x="707" y="6938"/>
                </a:cubicBezTo>
                <a:cubicBezTo>
                  <a:pt x="679" y="6943"/>
                  <a:pt x="665" y="6975"/>
                  <a:pt x="665" y="7039"/>
                </a:cubicBezTo>
                <a:cubicBezTo>
                  <a:pt x="665" y="7092"/>
                  <a:pt x="647" y="7149"/>
                  <a:pt x="619" y="7185"/>
                </a:cubicBezTo>
                <a:cubicBezTo>
                  <a:pt x="585" y="7228"/>
                  <a:pt x="573" y="7282"/>
                  <a:pt x="573" y="7369"/>
                </a:cubicBezTo>
                <a:cubicBezTo>
                  <a:pt x="573" y="7471"/>
                  <a:pt x="562" y="7491"/>
                  <a:pt x="522" y="7501"/>
                </a:cubicBezTo>
                <a:cubicBezTo>
                  <a:pt x="495" y="7509"/>
                  <a:pt x="473" y="7537"/>
                  <a:pt x="471" y="7566"/>
                </a:cubicBezTo>
                <a:cubicBezTo>
                  <a:pt x="464" y="7690"/>
                  <a:pt x="458" y="7725"/>
                  <a:pt x="425" y="7763"/>
                </a:cubicBezTo>
                <a:cubicBezTo>
                  <a:pt x="402" y="7789"/>
                  <a:pt x="380" y="7879"/>
                  <a:pt x="369" y="8015"/>
                </a:cubicBezTo>
                <a:cubicBezTo>
                  <a:pt x="359" y="8157"/>
                  <a:pt x="342" y="8236"/>
                  <a:pt x="319" y="8253"/>
                </a:cubicBezTo>
                <a:cubicBezTo>
                  <a:pt x="300" y="8267"/>
                  <a:pt x="286" y="8314"/>
                  <a:pt x="286" y="8354"/>
                </a:cubicBezTo>
                <a:cubicBezTo>
                  <a:pt x="286" y="8394"/>
                  <a:pt x="276" y="8433"/>
                  <a:pt x="263" y="8441"/>
                </a:cubicBezTo>
                <a:cubicBezTo>
                  <a:pt x="250" y="8449"/>
                  <a:pt x="240" y="8486"/>
                  <a:pt x="240" y="8528"/>
                </a:cubicBezTo>
                <a:cubicBezTo>
                  <a:pt x="240" y="8570"/>
                  <a:pt x="229" y="8616"/>
                  <a:pt x="217" y="8629"/>
                </a:cubicBezTo>
                <a:cubicBezTo>
                  <a:pt x="204" y="8641"/>
                  <a:pt x="188" y="8729"/>
                  <a:pt x="185" y="8826"/>
                </a:cubicBezTo>
                <a:lnTo>
                  <a:pt x="180" y="9005"/>
                </a:lnTo>
                <a:lnTo>
                  <a:pt x="92" y="9009"/>
                </a:lnTo>
                <a:cubicBezTo>
                  <a:pt x="12" y="9016"/>
                  <a:pt x="0" y="9027"/>
                  <a:pt x="0" y="9087"/>
                </a:cubicBezTo>
                <a:cubicBezTo>
                  <a:pt x="0" y="9135"/>
                  <a:pt x="14" y="9156"/>
                  <a:pt x="51" y="9165"/>
                </a:cubicBezTo>
                <a:cubicBezTo>
                  <a:pt x="97" y="9177"/>
                  <a:pt x="101" y="9190"/>
                  <a:pt x="92" y="9357"/>
                </a:cubicBezTo>
                <a:cubicBezTo>
                  <a:pt x="85" y="9494"/>
                  <a:pt x="72" y="9546"/>
                  <a:pt x="41" y="9568"/>
                </a:cubicBezTo>
                <a:cubicBezTo>
                  <a:pt x="-4" y="9601"/>
                  <a:pt x="-11" y="9700"/>
                  <a:pt x="27" y="9738"/>
                </a:cubicBezTo>
                <a:cubicBezTo>
                  <a:pt x="44" y="9755"/>
                  <a:pt x="45" y="9780"/>
                  <a:pt x="27" y="9825"/>
                </a:cubicBezTo>
                <a:cubicBezTo>
                  <a:pt x="-3" y="9904"/>
                  <a:pt x="-7" y="12281"/>
                  <a:pt x="23" y="12299"/>
                </a:cubicBezTo>
                <a:cubicBezTo>
                  <a:pt x="34" y="12306"/>
                  <a:pt x="51" y="12380"/>
                  <a:pt x="60" y="12464"/>
                </a:cubicBezTo>
                <a:cubicBezTo>
                  <a:pt x="69" y="12549"/>
                  <a:pt x="86" y="12623"/>
                  <a:pt x="97" y="12629"/>
                </a:cubicBezTo>
                <a:cubicBezTo>
                  <a:pt x="107" y="12636"/>
                  <a:pt x="124" y="12719"/>
                  <a:pt x="134" y="12813"/>
                </a:cubicBezTo>
                <a:cubicBezTo>
                  <a:pt x="143" y="12907"/>
                  <a:pt x="156" y="12992"/>
                  <a:pt x="166" y="13005"/>
                </a:cubicBezTo>
                <a:cubicBezTo>
                  <a:pt x="176" y="13018"/>
                  <a:pt x="191" y="13065"/>
                  <a:pt x="198" y="13111"/>
                </a:cubicBezTo>
                <a:cubicBezTo>
                  <a:pt x="224" y="13272"/>
                  <a:pt x="255" y="13408"/>
                  <a:pt x="282" y="13473"/>
                </a:cubicBezTo>
                <a:cubicBezTo>
                  <a:pt x="296" y="13509"/>
                  <a:pt x="313" y="13588"/>
                  <a:pt x="319" y="13647"/>
                </a:cubicBezTo>
                <a:cubicBezTo>
                  <a:pt x="324" y="13705"/>
                  <a:pt x="341" y="13767"/>
                  <a:pt x="355" y="13784"/>
                </a:cubicBezTo>
                <a:cubicBezTo>
                  <a:pt x="370" y="13802"/>
                  <a:pt x="386" y="13871"/>
                  <a:pt x="388" y="13940"/>
                </a:cubicBezTo>
                <a:cubicBezTo>
                  <a:pt x="389" y="14023"/>
                  <a:pt x="405" y="14086"/>
                  <a:pt x="434" y="14123"/>
                </a:cubicBezTo>
                <a:cubicBezTo>
                  <a:pt x="458" y="14154"/>
                  <a:pt x="476" y="14190"/>
                  <a:pt x="476" y="14206"/>
                </a:cubicBezTo>
                <a:cubicBezTo>
                  <a:pt x="476" y="14222"/>
                  <a:pt x="496" y="14245"/>
                  <a:pt x="522" y="14252"/>
                </a:cubicBezTo>
                <a:cubicBezTo>
                  <a:pt x="561" y="14262"/>
                  <a:pt x="574" y="14285"/>
                  <a:pt x="577" y="14389"/>
                </a:cubicBezTo>
                <a:cubicBezTo>
                  <a:pt x="583" y="14568"/>
                  <a:pt x="581" y="14580"/>
                  <a:pt x="610" y="14632"/>
                </a:cubicBezTo>
                <a:cubicBezTo>
                  <a:pt x="623" y="14658"/>
                  <a:pt x="649" y="14722"/>
                  <a:pt x="665" y="14774"/>
                </a:cubicBezTo>
                <a:cubicBezTo>
                  <a:pt x="681" y="14826"/>
                  <a:pt x="708" y="14883"/>
                  <a:pt x="725" y="14902"/>
                </a:cubicBezTo>
                <a:cubicBezTo>
                  <a:pt x="742" y="14922"/>
                  <a:pt x="763" y="14992"/>
                  <a:pt x="767" y="15058"/>
                </a:cubicBezTo>
                <a:cubicBezTo>
                  <a:pt x="771" y="15125"/>
                  <a:pt x="780" y="15174"/>
                  <a:pt x="790" y="15168"/>
                </a:cubicBezTo>
                <a:cubicBezTo>
                  <a:pt x="800" y="15162"/>
                  <a:pt x="814" y="15177"/>
                  <a:pt x="822" y="15200"/>
                </a:cubicBezTo>
                <a:cubicBezTo>
                  <a:pt x="830" y="15224"/>
                  <a:pt x="867" y="15268"/>
                  <a:pt x="901" y="15297"/>
                </a:cubicBezTo>
                <a:cubicBezTo>
                  <a:pt x="953" y="15341"/>
                  <a:pt x="961" y="15361"/>
                  <a:pt x="956" y="15466"/>
                </a:cubicBezTo>
                <a:cubicBezTo>
                  <a:pt x="951" y="15582"/>
                  <a:pt x="952" y="15594"/>
                  <a:pt x="1044" y="15672"/>
                </a:cubicBezTo>
                <a:cubicBezTo>
                  <a:pt x="1114" y="15732"/>
                  <a:pt x="1141" y="15771"/>
                  <a:pt x="1141" y="15819"/>
                </a:cubicBezTo>
                <a:cubicBezTo>
                  <a:pt x="1141" y="15855"/>
                  <a:pt x="1158" y="15899"/>
                  <a:pt x="1178" y="15915"/>
                </a:cubicBezTo>
                <a:cubicBezTo>
                  <a:pt x="1197" y="15931"/>
                  <a:pt x="1220" y="15982"/>
                  <a:pt x="1233" y="16030"/>
                </a:cubicBezTo>
                <a:cubicBezTo>
                  <a:pt x="1249" y="16086"/>
                  <a:pt x="1283" y="16130"/>
                  <a:pt x="1330" y="16158"/>
                </a:cubicBezTo>
                <a:cubicBezTo>
                  <a:pt x="1410" y="16205"/>
                  <a:pt x="1420" y="16224"/>
                  <a:pt x="1372" y="16263"/>
                </a:cubicBezTo>
                <a:cubicBezTo>
                  <a:pt x="1345" y="16285"/>
                  <a:pt x="1344" y="16310"/>
                  <a:pt x="1386" y="16396"/>
                </a:cubicBezTo>
                <a:cubicBezTo>
                  <a:pt x="1413" y="16453"/>
                  <a:pt x="1457" y="16505"/>
                  <a:pt x="1478" y="16511"/>
                </a:cubicBezTo>
                <a:cubicBezTo>
                  <a:pt x="1500" y="16517"/>
                  <a:pt x="1525" y="16553"/>
                  <a:pt x="1534" y="16593"/>
                </a:cubicBezTo>
                <a:cubicBezTo>
                  <a:pt x="1543" y="16634"/>
                  <a:pt x="1576" y="16713"/>
                  <a:pt x="1608" y="16768"/>
                </a:cubicBezTo>
                <a:cubicBezTo>
                  <a:pt x="1677" y="16887"/>
                  <a:pt x="1702" y="16939"/>
                  <a:pt x="1728" y="16992"/>
                </a:cubicBezTo>
                <a:cubicBezTo>
                  <a:pt x="1748" y="17033"/>
                  <a:pt x="1784" y="17057"/>
                  <a:pt x="1857" y="17079"/>
                </a:cubicBezTo>
                <a:cubicBezTo>
                  <a:pt x="1886" y="17088"/>
                  <a:pt x="1899" y="17113"/>
                  <a:pt x="1899" y="17171"/>
                </a:cubicBezTo>
                <a:cubicBezTo>
                  <a:pt x="1899" y="17235"/>
                  <a:pt x="1921" y="17274"/>
                  <a:pt x="2000" y="17354"/>
                </a:cubicBezTo>
                <a:cubicBezTo>
                  <a:pt x="2085" y="17439"/>
                  <a:pt x="2116" y="17456"/>
                  <a:pt x="2181" y="17450"/>
                </a:cubicBezTo>
                <a:cubicBezTo>
                  <a:pt x="2282" y="17441"/>
                  <a:pt x="2314" y="17502"/>
                  <a:pt x="2236" y="17560"/>
                </a:cubicBezTo>
                <a:cubicBezTo>
                  <a:pt x="2177" y="17604"/>
                  <a:pt x="2181" y="17687"/>
                  <a:pt x="2245" y="17712"/>
                </a:cubicBezTo>
                <a:cubicBezTo>
                  <a:pt x="2264" y="17719"/>
                  <a:pt x="2282" y="17742"/>
                  <a:pt x="2282" y="17762"/>
                </a:cubicBezTo>
                <a:cubicBezTo>
                  <a:pt x="2282" y="17826"/>
                  <a:pt x="2358" y="17921"/>
                  <a:pt x="2439" y="17954"/>
                </a:cubicBezTo>
                <a:cubicBezTo>
                  <a:pt x="2482" y="17972"/>
                  <a:pt x="2518" y="18003"/>
                  <a:pt x="2518" y="18023"/>
                </a:cubicBezTo>
                <a:cubicBezTo>
                  <a:pt x="2518" y="18044"/>
                  <a:pt x="2593" y="18133"/>
                  <a:pt x="2684" y="18220"/>
                </a:cubicBezTo>
                <a:cubicBezTo>
                  <a:pt x="2776" y="18308"/>
                  <a:pt x="2850" y="18390"/>
                  <a:pt x="2850" y="18404"/>
                </a:cubicBezTo>
                <a:cubicBezTo>
                  <a:pt x="2850" y="18459"/>
                  <a:pt x="2934" y="18573"/>
                  <a:pt x="2975" y="18573"/>
                </a:cubicBezTo>
                <a:cubicBezTo>
                  <a:pt x="2999" y="18573"/>
                  <a:pt x="3028" y="18598"/>
                  <a:pt x="3035" y="18623"/>
                </a:cubicBezTo>
                <a:cubicBezTo>
                  <a:pt x="3042" y="18649"/>
                  <a:pt x="3053" y="18669"/>
                  <a:pt x="3063" y="18669"/>
                </a:cubicBezTo>
                <a:cubicBezTo>
                  <a:pt x="3073" y="18669"/>
                  <a:pt x="3115" y="18698"/>
                  <a:pt x="3155" y="18733"/>
                </a:cubicBezTo>
                <a:cubicBezTo>
                  <a:pt x="3210" y="18781"/>
                  <a:pt x="3229" y="18819"/>
                  <a:pt x="3229" y="18876"/>
                </a:cubicBezTo>
                <a:cubicBezTo>
                  <a:pt x="3229" y="18943"/>
                  <a:pt x="3239" y="18953"/>
                  <a:pt x="3294" y="18953"/>
                </a:cubicBezTo>
                <a:cubicBezTo>
                  <a:pt x="3328" y="18953"/>
                  <a:pt x="3370" y="18934"/>
                  <a:pt x="3386" y="18912"/>
                </a:cubicBezTo>
                <a:cubicBezTo>
                  <a:pt x="3411" y="18879"/>
                  <a:pt x="3422" y="18874"/>
                  <a:pt x="3451" y="18898"/>
                </a:cubicBezTo>
                <a:cubicBezTo>
                  <a:pt x="3471" y="18915"/>
                  <a:pt x="3481" y="18952"/>
                  <a:pt x="3474" y="18976"/>
                </a:cubicBezTo>
                <a:cubicBezTo>
                  <a:pt x="3466" y="19009"/>
                  <a:pt x="3486" y="19037"/>
                  <a:pt x="3557" y="19082"/>
                </a:cubicBezTo>
                <a:cubicBezTo>
                  <a:pt x="3611" y="19115"/>
                  <a:pt x="3663" y="19141"/>
                  <a:pt x="3673" y="19141"/>
                </a:cubicBezTo>
                <a:cubicBezTo>
                  <a:pt x="3683" y="19142"/>
                  <a:pt x="3720" y="19168"/>
                  <a:pt x="3751" y="19201"/>
                </a:cubicBezTo>
                <a:cubicBezTo>
                  <a:pt x="3795" y="19246"/>
                  <a:pt x="3826" y="19256"/>
                  <a:pt x="3890" y="19251"/>
                </a:cubicBezTo>
                <a:cubicBezTo>
                  <a:pt x="3957" y="19246"/>
                  <a:pt x="3976" y="19255"/>
                  <a:pt x="3987" y="19293"/>
                </a:cubicBezTo>
                <a:cubicBezTo>
                  <a:pt x="3994" y="19318"/>
                  <a:pt x="4018" y="19338"/>
                  <a:pt x="4038" y="19338"/>
                </a:cubicBezTo>
                <a:cubicBezTo>
                  <a:pt x="4057" y="19338"/>
                  <a:pt x="4090" y="19376"/>
                  <a:pt x="4112" y="19421"/>
                </a:cubicBezTo>
                <a:cubicBezTo>
                  <a:pt x="4134" y="19468"/>
                  <a:pt x="4170" y="19506"/>
                  <a:pt x="4195" y="19508"/>
                </a:cubicBezTo>
                <a:cubicBezTo>
                  <a:pt x="4219" y="19510"/>
                  <a:pt x="4261" y="19511"/>
                  <a:pt x="4287" y="19512"/>
                </a:cubicBezTo>
                <a:cubicBezTo>
                  <a:pt x="4314" y="19514"/>
                  <a:pt x="4364" y="19541"/>
                  <a:pt x="4403" y="19572"/>
                </a:cubicBezTo>
                <a:cubicBezTo>
                  <a:pt x="4459" y="19617"/>
                  <a:pt x="4472" y="19637"/>
                  <a:pt x="4449" y="19664"/>
                </a:cubicBezTo>
                <a:cubicBezTo>
                  <a:pt x="4426" y="19691"/>
                  <a:pt x="4434" y="19696"/>
                  <a:pt x="4505" y="19696"/>
                </a:cubicBezTo>
                <a:cubicBezTo>
                  <a:pt x="4562" y="19696"/>
                  <a:pt x="4598" y="19713"/>
                  <a:pt x="4625" y="19746"/>
                </a:cubicBezTo>
                <a:cubicBezTo>
                  <a:pt x="4646" y="19773"/>
                  <a:pt x="4692" y="19804"/>
                  <a:pt x="4722" y="19820"/>
                </a:cubicBezTo>
                <a:cubicBezTo>
                  <a:pt x="4751" y="19835"/>
                  <a:pt x="4766" y="19858"/>
                  <a:pt x="4759" y="19870"/>
                </a:cubicBezTo>
                <a:cubicBezTo>
                  <a:pt x="4751" y="19882"/>
                  <a:pt x="4779" y="19893"/>
                  <a:pt x="4823" y="19893"/>
                </a:cubicBezTo>
                <a:cubicBezTo>
                  <a:pt x="4879" y="19893"/>
                  <a:pt x="4924" y="19911"/>
                  <a:pt x="4967" y="19957"/>
                </a:cubicBezTo>
                <a:cubicBezTo>
                  <a:pt x="5030" y="20026"/>
                  <a:pt x="5110" y="20081"/>
                  <a:pt x="5151" y="20081"/>
                </a:cubicBezTo>
                <a:cubicBezTo>
                  <a:pt x="5200" y="20081"/>
                  <a:pt x="5318" y="20184"/>
                  <a:pt x="5318" y="20227"/>
                </a:cubicBezTo>
                <a:cubicBezTo>
                  <a:pt x="5318" y="20262"/>
                  <a:pt x="5330" y="20272"/>
                  <a:pt x="5369" y="20259"/>
                </a:cubicBezTo>
                <a:cubicBezTo>
                  <a:pt x="5419" y="20243"/>
                  <a:pt x="5448" y="20251"/>
                  <a:pt x="5664" y="20360"/>
                </a:cubicBezTo>
                <a:cubicBezTo>
                  <a:pt x="5845" y="20452"/>
                  <a:pt x="5891" y="20472"/>
                  <a:pt x="6039" y="20539"/>
                </a:cubicBezTo>
                <a:cubicBezTo>
                  <a:pt x="6113" y="20573"/>
                  <a:pt x="6179" y="20614"/>
                  <a:pt x="6186" y="20626"/>
                </a:cubicBezTo>
                <a:cubicBezTo>
                  <a:pt x="6194" y="20638"/>
                  <a:pt x="6228" y="20649"/>
                  <a:pt x="6265" y="20649"/>
                </a:cubicBezTo>
                <a:cubicBezTo>
                  <a:pt x="6302" y="20649"/>
                  <a:pt x="6347" y="20663"/>
                  <a:pt x="6362" y="20681"/>
                </a:cubicBezTo>
                <a:cubicBezTo>
                  <a:pt x="6377" y="20699"/>
                  <a:pt x="6419" y="20719"/>
                  <a:pt x="6459" y="20727"/>
                </a:cubicBezTo>
                <a:cubicBezTo>
                  <a:pt x="6499" y="20735"/>
                  <a:pt x="6565" y="20760"/>
                  <a:pt x="6602" y="20786"/>
                </a:cubicBezTo>
                <a:cubicBezTo>
                  <a:pt x="6639" y="20812"/>
                  <a:pt x="6697" y="20837"/>
                  <a:pt x="6736" y="20837"/>
                </a:cubicBezTo>
                <a:cubicBezTo>
                  <a:pt x="6775" y="20837"/>
                  <a:pt x="6822" y="20850"/>
                  <a:pt x="6838" y="20869"/>
                </a:cubicBezTo>
                <a:cubicBezTo>
                  <a:pt x="6854" y="20888"/>
                  <a:pt x="6895" y="20906"/>
                  <a:pt x="6930" y="20906"/>
                </a:cubicBezTo>
                <a:cubicBezTo>
                  <a:pt x="7007" y="20906"/>
                  <a:pt x="7051" y="20948"/>
                  <a:pt x="7032" y="20997"/>
                </a:cubicBezTo>
                <a:cubicBezTo>
                  <a:pt x="7020" y="21028"/>
                  <a:pt x="7038" y="21028"/>
                  <a:pt x="7143" y="21016"/>
                </a:cubicBezTo>
                <a:cubicBezTo>
                  <a:pt x="7236" y="21005"/>
                  <a:pt x="7272" y="21010"/>
                  <a:pt x="7281" y="21034"/>
                </a:cubicBezTo>
                <a:cubicBezTo>
                  <a:pt x="7289" y="21054"/>
                  <a:pt x="7329" y="21067"/>
                  <a:pt x="7392" y="21066"/>
                </a:cubicBezTo>
                <a:cubicBezTo>
                  <a:pt x="7447" y="21065"/>
                  <a:pt x="7526" y="21081"/>
                  <a:pt x="7568" y="21103"/>
                </a:cubicBezTo>
                <a:cubicBezTo>
                  <a:pt x="7610" y="21124"/>
                  <a:pt x="7673" y="21139"/>
                  <a:pt x="7706" y="21139"/>
                </a:cubicBezTo>
                <a:cubicBezTo>
                  <a:pt x="7740" y="21139"/>
                  <a:pt x="7773" y="21157"/>
                  <a:pt x="7780" y="21176"/>
                </a:cubicBezTo>
                <a:cubicBezTo>
                  <a:pt x="7788" y="21195"/>
                  <a:pt x="7817" y="21213"/>
                  <a:pt x="7845" y="21213"/>
                </a:cubicBezTo>
                <a:cubicBezTo>
                  <a:pt x="7937" y="21211"/>
                  <a:pt x="8132" y="21242"/>
                  <a:pt x="8159" y="21263"/>
                </a:cubicBezTo>
                <a:cubicBezTo>
                  <a:pt x="8174" y="21274"/>
                  <a:pt x="8263" y="21292"/>
                  <a:pt x="8358" y="21304"/>
                </a:cubicBezTo>
                <a:cubicBezTo>
                  <a:pt x="8453" y="21316"/>
                  <a:pt x="8543" y="21336"/>
                  <a:pt x="8557" y="21350"/>
                </a:cubicBezTo>
                <a:cubicBezTo>
                  <a:pt x="8571" y="21364"/>
                  <a:pt x="8623" y="21378"/>
                  <a:pt x="8677" y="21378"/>
                </a:cubicBezTo>
                <a:cubicBezTo>
                  <a:pt x="8731" y="21378"/>
                  <a:pt x="8830" y="21395"/>
                  <a:pt x="8894" y="21414"/>
                </a:cubicBezTo>
                <a:cubicBezTo>
                  <a:pt x="8958" y="21434"/>
                  <a:pt x="9056" y="21446"/>
                  <a:pt x="9111" y="21446"/>
                </a:cubicBezTo>
                <a:cubicBezTo>
                  <a:pt x="9166" y="21446"/>
                  <a:pt x="9262" y="21467"/>
                  <a:pt x="9324" y="21488"/>
                </a:cubicBezTo>
                <a:cubicBezTo>
                  <a:pt x="9399" y="21513"/>
                  <a:pt x="9469" y="21520"/>
                  <a:pt x="9545" y="21511"/>
                </a:cubicBezTo>
                <a:cubicBezTo>
                  <a:pt x="9613" y="21502"/>
                  <a:pt x="9666" y="21505"/>
                  <a:pt x="9675" y="21520"/>
                </a:cubicBezTo>
                <a:cubicBezTo>
                  <a:pt x="9683" y="21533"/>
                  <a:pt x="9728" y="21543"/>
                  <a:pt x="9772" y="21543"/>
                </a:cubicBezTo>
                <a:cubicBezTo>
                  <a:pt x="9816" y="21543"/>
                  <a:pt x="9856" y="21552"/>
                  <a:pt x="9864" y="21566"/>
                </a:cubicBezTo>
                <a:cubicBezTo>
                  <a:pt x="9880" y="21591"/>
                  <a:pt x="10175" y="21589"/>
                  <a:pt x="11116" y="21552"/>
                </a:cubicBezTo>
                <a:cubicBezTo>
                  <a:pt x="11447" y="21539"/>
                  <a:pt x="11544" y="21541"/>
                  <a:pt x="11574" y="21566"/>
                </a:cubicBezTo>
                <a:cubicBezTo>
                  <a:pt x="11602" y="21589"/>
                  <a:pt x="11669" y="21593"/>
                  <a:pt x="11856" y="21579"/>
                </a:cubicBezTo>
                <a:cubicBezTo>
                  <a:pt x="12188" y="21555"/>
                  <a:pt x="12186" y="21553"/>
                  <a:pt x="12253" y="21575"/>
                </a:cubicBezTo>
                <a:cubicBezTo>
                  <a:pt x="12310" y="21593"/>
                  <a:pt x="12308" y="21591"/>
                  <a:pt x="12262" y="21556"/>
                </a:cubicBezTo>
                <a:cubicBezTo>
                  <a:pt x="12215" y="21521"/>
                  <a:pt x="12217" y="21523"/>
                  <a:pt x="12276" y="21501"/>
                </a:cubicBezTo>
                <a:cubicBezTo>
                  <a:pt x="12309" y="21489"/>
                  <a:pt x="12394" y="21470"/>
                  <a:pt x="12465" y="21460"/>
                </a:cubicBezTo>
                <a:cubicBezTo>
                  <a:pt x="12537" y="21451"/>
                  <a:pt x="12604" y="21434"/>
                  <a:pt x="12618" y="21423"/>
                </a:cubicBezTo>
                <a:cubicBezTo>
                  <a:pt x="12632" y="21412"/>
                  <a:pt x="12780" y="21399"/>
                  <a:pt x="12946" y="21396"/>
                </a:cubicBezTo>
                <a:cubicBezTo>
                  <a:pt x="13112" y="21393"/>
                  <a:pt x="13246" y="21384"/>
                  <a:pt x="13246" y="21373"/>
                </a:cubicBezTo>
                <a:cubicBezTo>
                  <a:pt x="13246" y="21362"/>
                  <a:pt x="13265" y="21345"/>
                  <a:pt x="13288" y="21336"/>
                </a:cubicBezTo>
                <a:cubicBezTo>
                  <a:pt x="13311" y="21328"/>
                  <a:pt x="13340" y="21307"/>
                  <a:pt x="13353" y="21291"/>
                </a:cubicBezTo>
                <a:cubicBezTo>
                  <a:pt x="13366" y="21274"/>
                  <a:pt x="13455" y="21248"/>
                  <a:pt x="13547" y="21236"/>
                </a:cubicBezTo>
                <a:cubicBezTo>
                  <a:pt x="13638" y="21223"/>
                  <a:pt x="13746" y="21196"/>
                  <a:pt x="13787" y="21176"/>
                </a:cubicBezTo>
                <a:cubicBezTo>
                  <a:pt x="13828" y="21156"/>
                  <a:pt x="13909" y="21138"/>
                  <a:pt x="13967" y="21135"/>
                </a:cubicBezTo>
                <a:cubicBezTo>
                  <a:pt x="14025" y="21131"/>
                  <a:pt x="14091" y="21114"/>
                  <a:pt x="14110" y="21098"/>
                </a:cubicBezTo>
                <a:cubicBezTo>
                  <a:pt x="14130" y="21082"/>
                  <a:pt x="14202" y="21064"/>
                  <a:pt x="14272" y="21057"/>
                </a:cubicBezTo>
                <a:cubicBezTo>
                  <a:pt x="14342" y="21050"/>
                  <a:pt x="14430" y="21023"/>
                  <a:pt x="14466" y="20997"/>
                </a:cubicBezTo>
                <a:cubicBezTo>
                  <a:pt x="14502" y="20972"/>
                  <a:pt x="14550" y="20953"/>
                  <a:pt x="14572" y="20956"/>
                </a:cubicBezTo>
                <a:cubicBezTo>
                  <a:pt x="14611" y="20962"/>
                  <a:pt x="14764" y="20915"/>
                  <a:pt x="14923" y="20846"/>
                </a:cubicBezTo>
                <a:cubicBezTo>
                  <a:pt x="14966" y="20828"/>
                  <a:pt x="15030" y="20820"/>
                  <a:pt x="15071" y="20828"/>
                </a:cubicBezTo>
                <a:cubicBezTo>
                  <a:pt x="15133" y="20840"/>
                  <a:pt x="15143" y="20834"/>
                  <a:pt x="15150" y="20786"/>
                </a:cubicBezTo>
                <a:cubicBezTo>
                  <a:pt x="15156" y="20747"/>
                  <a:pt x="15178" y="20728"/>
                  <a:pt x="15228" y="20718"/>
                </a:cubicBezTo>
                <a:cubicBezTo>
                  <a:pt x="15268" y="20710"/>
                  <a:pt x="15322" y="20690"/>
                  <a:pt x="15349" y="20676"/>
                </a:cubicBezTo>
                <a:cubicBezTo>
                  <a:pt x="15375" y="20663"/>
                  <a:pt x="15442" y="20631"/>
                  <a:pt x="15501" y="20608"/>
                </a:cubicBezTo>
                <a:cubicBezTo>
                  <a:pt x="15560" y="20584"/>
                  <a:pt x="15642" y="20544"/>
                  <a:pt x="15681" y="20516"/>
                </a:cubicBezTo>
                <a:cubicBezTo>
                  <a:pt x="15744" y="20471"/>
                  <a:pt x="15842" y="20428"/>
                  <a:pt x="15889" y="20424"/>
                </a:cubicBezTo>
                <a:cubicBezTo>
                  <a:pt x="15898" y="20424"/>
                  <a:pt x="15912" y="20416"/>
                  <a:pt x="15921" y="20406"/>
                </a:cubicBezTo>
                <a:cubicBezTo>
                  <a:pt x="15931" y="20396"/>
                  <a:pt x="15955" y="20388"/>
                  <a:pt x="15977" y="20388"/>
                </a:cubicBezTo>
                <a:cubicBezTo>
                  <a:pt x="15999" y="20388"/>
                  <a:pt x="16043" y="20361"/>
                  <a:pt x="16074" y="20328"/>
                </a:cubicBezTo>
                <a:cubicBezTo>
                  <a:pt x="16105" y="20296"/>
                  <a:pt x="16145" y="20269"/>
                  <a:pt x="16166" y="20269"/>
                </a:cubicBezTo>
                <a:cubicBezTo>
                  <a:pt x="16187" y="20269"/>
                  <a:pt x="16228" y="20253"/>
                  <a:pt x="16259" y="20232"/>
                </a:cubicBezTo>
                <a:cubicBezTo>
                  <a:pt x="16341" y="20175"/>
                  <a:pt x="16529" y="20081"/>
                  <a:pt x="16564" y="20081"/>
                </a:cubicBezTo>
                <a:cubicBezTo>
                  <a:pt x="16580" y="20081"/>
                  <a:pt x="16596" y="20070"/>
                  <a:pt x="16596" y="20058"/>
                </a:cubicBezTo>
                <a:cubicBezTo>
                  <a:pt x="16596" y="20045"/>
                  <a:pt x="16653" y="20006"/>
                  <a:pt x="16725" y="19971"/>
                </a:cubicBezTo>
                <a:cubicBezTo>
                  <a:pt x="16798" y="19936"/>
                  <a:pt x="16901" y="19872"/>
                  <a:pt x="16952" y="19829"/>
                </a:cubicBezTo>
                <a:cubicBezTo>
                  <a:pt x="17003" y="19786"/>
                  <a:pt x="17053" y="19751"/>
                  <a:pt x="17067" y="19751"/>
                </a:cubicBezTo>
                <a:cubicBezTo>
                  <a:pt x="17104" y="19751"/>
                  <a:pt x="17185" y="19701"/>
                  <a:pt x="17248" y="19641"/>
                </a:cubicBezTo>
                <a:cubicBezTo>
                  <a:pt x="17276" y="19613"/>
                  <a:pt x="17361" y="19566"/>
                  <a:pt x="17432" y="19531"/>
                </a:cubicBezTo>
                <a:cubicBezTo>
                  <a:pt x="17508" y="19494"/>
                  <a:pt x="17579" y="19438"/>
                  <a:pt x="17603" y="19398"/>
                </a:cubicBezTo>
                <a:cubicBezTo>
                  <a:pt x="17626" y="19360"/>
                  <a:pt x="17659" y="19329"/>
                  <a:pt x="17682" y="19329"/>
                </a:cubicBezTo>
                <a:cubicBezTo>
                  <a:pt x="17704" y="19329"/>
                  <a:pt x="17781" y="19274"/>
                  <a:pt x="17853" y="19210"/>
                </a:cubicBezTo>
                <a:cubicBezTo>
                  <a:pt x="17924" y="19146"/>
                  <a:pt x="17992" y="19096"/>
                  <a:pt x="18001" y="19095"/>
                </a:cubicBezTo>
                <a:cubicBezTo>
                  <a:pt x="18009" y="19095"/>
                  <a:pt x="18048" y="19065"/>
                  <a:pt x="18088" y="19031"/>
                </a:cubicBezTo>
                <a:cubicBezTo>
                  <a:pt x="18129" y="18998"/>
                  <a:pt x="18162" y="18980"/>
                  <a:pt x="18162" y="18990"/>
                </a:cubicBezTo>
                <a:cubicBezTo>
                  <a:pt x="18162" y="19000"/>
                  <a:pt x="18204" y="18967"/>
                  <a:pt x="18255" y="18917"/>
                </a:cubicBezTo>
                <a:cubicBezTo>
                  <a:pt x="18387" y="18784"/>
                  <a:pt x="18611" y="18573"/>
                  <a:pt x="18624" y="18573"/>
                </a:cubicBezTo>
                <a:cubicBezTo>
                  <a:pt x="18645" y="18573"/>
                  <a:pt x="18748" y="18464"/>
                  <a:pt x="18763" y="18426"/>
                </a:cubicBezTo>
                <a:cubicBezTo>
                  <a:pt x="18773" y="18402"/>
                  <a:pt x="18806" y="18385"/>
                  <a:pt x="18860" y="18385"/>
                </a:cubicBezTo>
                <a:cubicBezTo>
                  <a:pt x="18938" y="18385"/>
                  <a:pt x="18941" y="18382"/>
                  <a:pt x="18948" y="18298"/>
                </a:cubicBezTo>
                <a:cubicBezTo>
                  <a:pt x="18955" y="18215"/>
                  <a:pt x="18962" y="18209"/>
                  <a:pt x="19045" y="18202"/>
                </a:cubicBezTo>
                <a:cubicBezTo>
                  <a:pt x="19127" y="18195"/>
                  <a:pt x="19135" y="18192"/>
                  <a:pt x="19142" y="18110"/>
                </a:cubicBezTo>
                <a:cubicBezTo>
                  <a:pt x="19149" y="18029"/>
                  <a:pt x="19152" y="18021"/>
                  <a:pt x="19234" y="18014"/>
                </a:cubicBezTo>
                <a:cubicBezTo>
                  <a:pt x="19317" y="18007"/>
                  <a:pt x="19324" y="18004"/>
                  <a:pt x="19331" y="17922"/>
                </a:cubicBezTo>
                <a:cubicBezTo>
                  <a:pt x="19338" y="17840"/>
                  <a:pt x="19344" y="17833"/>
                  <a:pt x="19428" y="17826"/>
                </a:cubicBezTo>
                <a:lnTo>
                  <a:pt x="19516" y="17817"/>
                </a:lnTo>
                <a:lnTo>
                  <a:pt x="19516" y="17698"/>
                </a:lnTo>
                <a:cubicBezTo>
                  <a:pt x="19516" y="17589"/>
                  <a:pt x="19524" y="17563"/>
                  <a:pt x="19609" y="17469"/>
                </a:cubicBezTo>
                <a:cubicBezTo>
                  <a:pt x="19661" y="17410"/>
                  <a:pt x="19706" y="17343"/>
                  <a:pt x="19706" y="17322"/>
                </a:cubicBezTo>
                <a:cubicBezTo>
                  <a:pt x="19706" y="17301"/>
                  <a:pt x="19722" y="17270"/>
                  <a:pt x="19743" y="17253"/>
                </a:cubicBezTo>
                <a:cubicBezTo>
                  <a:pt x="19763" y="17237"/>
                  <a:pt x="19793" y="17192"/>
                  <a:pt x="19812" y="17152"/>
                </a:cubicBezTo>
                <a:cubicBezTo>
                  <a:pt x="19831" y="17113"/>
                  <a:pt x="19900" y="17005"/>
                  <a:pt x="19964" y="16914"/>
                </a:cubicBezTo>
                <a:cubicBezTo>
                  <a:pt x="20029" y="16824"/>
                  <a:pt x="20084" y="16728"/>
                  <a:pt x="20084" y="16699"/>
                </a:cubicBezTo>
                <a:cubicBezTo>
                  <a:pt x="20085" y="16669"/>
                  <a:pt x="20102" y="16637"/>
                  <a:pt x="20121" y="16630"/>
                </a:cubicBezTo>
                <a:cubicBezTo>
                  <a:pt x="20141" y="16623"/>
                  <a:pt x="20154" y="16599"/>
                  <a:pt x="20154" y="16575"/>
                </a:cubicBezTo>
                <a:cubicBezTo>
                  <a:pt x="20154" y="16552"/>
                  <a:pt x="20181" y="16499"/>
                  <a:pt x="20214" y="16460"/>
                </a:cubicBezTo>
                <a:cubicBezTo>
                  <a:pt x="20246" y="16422"/>
                  <a:pt x="20274" y="16368"/>
                  <a:pt x="20274" y="16341"/>
                </a:cubicBezTo>
                <a:cubicBezTo>
                  <a:pt x="20274" y="16315"/>
                  <a:pt x="20288" y="16283"/>
                  <a:pt x="20306" y="16273"/>
                </a:cubicBezTo>
                <a:cubicBezTo>
                  <a:pt x="20325" y="16262"/>
                  <a:pt x="20343" y="16232"/>
                  <a:pt x="20348" y="16199"/>
                </a:cubicBezTo>
                <a:cubicBezTo>
                  <a:pt x="20353" y="16159"/>
                  <a:pt x="20376" y="16136"/>
                  <a:pt x="20412" y="16131"/>
                </a:cubicBezTo>
                <a:cubicBezTo>
                  <a:pt x="20458" y="16124"/>
                  <a:pt x="20463" y="16111"/>
                  <a:pt x="20463" y="16025"/>
                </a:cubicBezTo>
                <a:cubicBezTo>
                  <a:pt x="20463" y="15970"/>
                  <a:pt x="20475" y="15914"/>
                  <a:pt x="20486" y="15901"/>
                </a:cubicBezTo>
                <a:cubicBezTo>
                  <a:pt x="20498" y="15889"/>
                  <a:pt x="20531" y="15821"/>
                  <a:pt x="20560" y="15750"/>
                </a:cubicBezTo>
                <a:cubicBezTo>
                  <a:pt x="20590" y="15679"/>
                  <a:pt x="20650" y="15545"/>
                  <a:pt x="20694" y="15452"/>
                </a:cubicBezTo>
                <a:cubicBezTo>
                  <a:pt x="20738" y="15360"/>
                  <a:pt x="20772" y="15269"/>
                  <a:pt x="20773" y="15251"/>
                </a:cubicBezTo>
                <a:cubicBezTo>
                  <a:pt x="20773" y="15233"/>
                  <a:pt x="20791" y="15198"/>
                  <a:pt x="20810" y="15173"/>
                </a:cubicBezTo>
                <a:cubicBezTo>
                  <a:pt x="20829" y="15148"/>
                  <a:pt x="20842" y="15108"/>
                  <a:pt x="20842" y="15081"/>
                </a:cubicBezTo>
                <a:cubicBezTo>
                  <a:pt x="20842" y="15054"/>
                  <a:pt x="20856" y="15017"/>
                  <a:pt x="20870" y="15003"/>
                </a:cubicBezTo>
                <a:cubicBezTo>
                  <a:pt x="20884" y="14989"/>
                  <a:pt x="20905" y="14941"/>
                  <a:pt x="20916" y="14898"/>
                </a:cubicBezTo>
                <a:cubicBezTo>
                  <a:pt x="20940" y="14804"/>
                  <a:pt x="20984" y="14671"/>
                  <a:pt x="21013" y="14614"/>
                </a:cubicBezTo>
                <a:cubicBezTo>
                  <a:pt x="21024" y="14591"/>
                  <a:pt x="21036" y="14553"/>
                  <a:pt x="21036" y="14527"/>
                </a:cubicBezTo>
                <a:cubicBezTo>
                  <a:pt x="21036" y="14500"/>
                  <a:pt x="21042" y="14457"/>
                  <a:pt x="21055" y="14435"/>
                </a:cubicBezTo>
                <a:cubicBezTo>
                  <a:pt x="21067" y="14412"/>
                  <a:pt x="21098" y="14342"/>
                  <a:pt x="21119" y="14275"/>
                </a:cubicBezTo>
                <a:cubicBezTo>
                  <a:pt x="21140" y="14208"/>
                  <a:pt x="21170" y="14139"/>
                  <a:pt x="21189" y="14123"/>
                </a:cubicBezTo>
                <a:cubicBezTo>
                  <a:pt x="21211" y="14105"/>
                  <a:pt x="21226" y="14051"/>
                  <a:pt x="21226" y="13963"/>
                </a:cubicBezTo>
                <a:cubicBezTo>
                  <a:pt x="21226" y="13889"/>
                  <a:pt x="21232" y="13819"/>
                  <a:pt x="21244" y="13807"/>
                </a:cubicBezTo>
                <a:cubicBezTo>
                  <a:pt x="21256" y="13795"/>
                  <a:pt x="21278" y="13703"/>
                  <a:pt x="21290" y="13606"/>
                </a:cubicBezTo>
                <a:cubicBezTo>
                  <a:pt x="21303" y="13508"/>
                  <a:pt x="21333" y="13384"/>
                  <a:pt x="21355" y="13326"/>
                </a:cubicBezTo>
                <a:cubicBezTo>
                  <a:pt x="21377" y="13268"/>
                  <a:pt x="21398" y="13183"/>
                  <a:pt x="21401" y="13138"/>
                </a:cubicBezTo>
                <a:cubicBezTo>
                  <a:pt x="21421" y="12889"/>
                  <a:pt x="21471" y="12596"/>
                  <a:pt x="21503" y="12538"/>
                </a:cubicBezTo>
                <a:cubicBezTo>
                  <a:pt x="21529" y="12490"/>
                  <a:pt x="21539" y="12388"/>
                  <a:pt x="21544" y="12176"/>
                </a:cubicBezTo>
                <a:cubicBezTo>
                  <a:pt x="21549" y="12012"/>
                  <a:pt x="21562" y="11823"/>
                  <a:pt x="21572" y="11759"/>
                </a:cubicBezTo>
                <a:cubicBezTo>
                  <a:pt x="21583" y="11694"/>
                  <a:pt x="21589" y="11575"/>
                  <a:pt x="21586" y="11498"/>
                </a:cubicBezTo>
                <a:cubicBezTo>
                  <a:pt x="21516" y="9642"/>
                  <a:pt x="21502" y="9406"/>
                  <a:pt x="21471" y="9380"/>
                </a:cubicBezTo>
                <a:cubicBezTo>
                  <a:pt x="21454" y="9367"/>
                  <a:pt x="21432" y="9235"/>
                  <a:pt x="21415" y="9073"/>
                </a:cubicBezTo>
                <a:cubicBezTo>
                  <a:pt x="21399" y="8918"/>
                  <a:pt x="21374" y="8779"/>
                  <a:pt x="21364" y="8766"/>
                </a:cubicBezTo>
                <a:cubicBezTo>
                  <a:pt x="21354" y="8753"/>
                  <a:pt x="21341" y="8681"/>
                  <a:pt x="21332" y="8601"/>
                </a:cubicBezTo>
                <a:cubicBezTo>
                  <a:pt x="21319" y="8487"/>
                  <a:pt x="21302" y="8450"/>
                  <a:pt x="21267" y="8441"/>
                </a:cubicBezTo>
                <a:cubicBezTo>
                  <a:pt x="21231" y="8431"/>
                  <a:pt x="21226" y="8411"/>
                  <a:pt x="21226" y="8313"/>
                </a:cubicBezTo>
                <a:cubicBezTo>
                  <a:pt x="21226" y="8242"/>
                  <a:pt x="21211" y="8167"/>
                  <a:pt x="21189" y="8134"/>
                </a:cubicBezTo>
                <a:cubicBezTo>
                  <a:pt x="21168" y="8103"/>
                  <a:pt x="21154" y="8068"/>
                  <a:pt x="21161" y="8056"/>
                </a:cubicBezTo>
                <a:cubicBezTo>
                  <a:pt x="21168" y="8044"/>
                  <a:pt x="21154" y="7990"/>
                  <a:pt x="21129" y="7937"/>
                </a:cubicBezTo>
                <a:cubicBezTo>
                  <a:pt x="21103" y="7884"/>
                  <a:pt x="21082" y="7823"/>
                  <a:pt x="21082" y="7804"/>
                </a:cubicBezTo>
                <a:cubicBezTo>
                  <a:pt x="21082" y="7785"/>
                  <a:pt x="21072" y="7766"/>
                  <a:pt x="21059" y="7758"/>
                </a:cubicBezTo>
                <a:cubicBezTo>
                  <a:pt x="21046" y="7750"/>
                  <a:pt x="21036" y="7688"/>
                  <a:pt x="21036" y="7621"/>
                </a:cubicBezTo>
                <a:cubicBezTo>
                  <a:pt x="21036" y="7538"/>
                  <a:pt x="21017" y="7476"/>
                  <a:pt x="20985" y="7428"/>
                </a:cubicBezTo>
                <a:cubicBezTo>
                  <a:pt x="20955" y="7383"/>
                  <a:pt x="20939" y="7314"/>
                  <a:pt x="20939" y="7245"/>
                </a:cubicBezTo>
                <a:cubicBezTo>
                  <a:pt x="20939" y="7156"/>
                  <a:pt x="20932" y="7136"/>
                  <a:pt x="20893" y="7126"/>
                </a:cubicBezTo>
                <a:cubicBezTo>
                  <a:pt x="20857" y="7116"/>
                  <a:pt x="20842" y="7094"/>
                  <a:pt x="20842" y="7034"/>
                </a:cubicBezTo>
                <a:cubicBezTo>
                  <a:pt x="20842" y="6990"/>
                  <a:pt x="20835" y="6941"/>
                  <a:pt x="20824" y="6929"/>
                </a:cubicBezTo>
                <a:cubicBezTo>
                  <a:pt x="20798" y="6900"/>
                  <a:pt x="20750" y="6707"/>
                  <a:pt x="20750" y="6631"/>
                </a:cubicBezTo>
                <a:cubicBezTo>
                  <a:pt x="20750" y="6593"/>
                  <a:pt x="20735" y="6570"/>
                  <a:pt x="20704" y="6562"/>
                </a:cubicBezTo>
                <a:cubicBezTo>
                  <a:pt x="20677" y="6555"/>
                  <a:pt x="20653" y="6533"/>
                  <a:pt x="20653" y="6512"/>
                </a:cubicBezTo>
                <a:cubicBezTo>
                  <a:pt x="20653" y="6490"/>
                  <a:pt x="20633" y="6430"/>
                  <a:pt x="20607" y="6379"/>
                </a:cubicBezTo>
                <a:cubicBezTo>
                  <a:pt x="20580" y="6328"/>
                  <a:pt x="20560" y="6266"/>
                  <a:pt x="20560" y="6241"/>
                </a:cubicBezTo>
                <a:cubicBezTo>
                  <a:pt x="20560" y="6216"/>
                  <a:pt x="20541" y="6189"/>
                  <a:pt x="20514" y="6182"/>
                </a:cubicBezTo>
                <a:cubicBezTo>
                  <a:pt x="20482" y="6173"/>
                  <a:pt x="20463" y="6153"/>
                  <a:pt x="20463" y="6113"/>
                </a:cubicBezTo>
                <a:cubicBezTo>
                  <a:pt x="20463" y="6080"/>
                  <a:pt x="20454" y="6043"/>
                  <a:pt x="20440" y="6035"/>
                </a:cubicBezTo>
                <a:cubicBezTo>
                  <a:pt x="20427" y="6027"/>
                  <a:pt x="20419" y="6009"/>
                  <a:pt x="20422" y="5994"/>
                </a:cubicBezTo>
                <a:cubicBezTo>
                  <a:pt x="20430" y="5952"/>
                  <a:pt x="20352" y="5822"/>
                  <a:pt x="20311" y="5806"/>
                </a:cubicBezTo>
                <a:cubicBezTo>
                  <a:pt x="20291" y="5798"/>
                  <a:pt x="20274" y="5767"/>
                  <a:pt x="20274" y="5737"/>
                </a:cubicBezTo>
                <a:cubicBezTo>
                  <a:pt x="20273" y="5708"/>
                  <a:pt x="20256" y="5662"/>
                  <a:pt x="20237" y="5636"/>
                </a:cubicBezTo>
                <a:cubicBezTo>
                  <a:pt x="20218" y="5611"/>
                  <a:pt x="20205" y="5575"/>
                  <a:pt x="20205" y="5554"/>
                </a:cubicBezTo>
                <a:cubicBezTo>
                  <a:pt x="20205" y="5533"/>
                  <a:pt x="20177" y="5504"/>
                  <a:pt x="20145" y="5490"/>
                </a:cubicBezTo>
                <a:cubicBezTo>
                  <a:pt x="20088" y="5464"/>
                  <a:pt x="20084" y="5452"/>
                  <a:pt x="20084" y="5261"/>
                </a:cubicBezTo>
                <a:lnTo>
                  <a:pt x="20084" y="5059"/>
                </a:lnTo>
                <a:lnTo>
                  <a:pt x="19978" y="5059"/>
                </a:lnTo>
                <a:cubicBezTo>
                  <a:pt x="19879" y="5059"/>
                  <a:pt x="19871" y="5056"/>
                  <a:pt x="19840" y="4981"/>
                </a:cubicBezTo>
                <a:cubicBezTo>
                  <a:pt x="19821" y="4937"/>
                  <a:pt x="19784" y="4886"/>
                  <a:pt x="19756" y="4871"/>
                </a:cubicBezTo>
                <a:cubicBezTo>
                  <a:pt x="19724" y="4854"/>
                  <a:pt x="19706" y="4822"/>
                  <a:pt x="19706" y="4779"/>
                </a:cubicBezTo>
                <a:cubicBezTo>
                  <a:pt x="19706" y="4743"/>
                  <a:pt x="19697" y="4707"/>
                  <a:pt x="19687" y="4697"/>
                </a:cubicBezTo>
                <a:cubicBezTo>
                  <a:pt x="19677" y="4687"/>
                  <a:pt x="19669" y="4673"/>
                  <a:pt x="19669" y="4665"/>
                </a:cubicBezTo>
                <a:cubicBezTo>
                  <a:pt x="19667" y="4622"/>
                  <a:pt x="19576" y="4517"/>
                  <a:pt x="19548" y="4527"/>
                </a:cubicBezTo>
                <a:cubicBezTo>
                  <a:pt x="19493" y="4549"/>
                  <a:pt x="19464" y="4437"/>
                  <a:pt x="19502" y="4344"/>
                </a:cubicBezTo>
                <a:cubicBezTo>
                  <a:pt x="19519" y="4303"/>
                  <a:pt x="19517" y="4299"/>
                  <a:pt x="19484" y="4326"/>
                </a:cubicBezTo>
                <a:cubicBezTo>
                  <a:pt x="19421" y="4377"/>
                  <a:pt x="19327" y="4299"/>
                  <a:pt x="19327" y="4197"/>
                </a:cubicBezTo>
                <a:cubicBezTo>
                  <a:pt x="19327" y="4137"/>
                  <a:pt x="19316" y="4120"/>
                  <a:pt x="19285" y="4120"/>
                </a:cubicBezTo>
                <a:cubicBezTo>
                  <a:pt x="19232" y="4119"/>
                  <a:pt x="19086" y="3949"/>
                  <a:pt x="19086" y="3886"/>
                </a:cubicBezTo>
                <a:cubicBezTo>
                  <a:pt x="19086" y="3855"/>
                  <a:pt x="19067" y="3831"/>
                  <a:pt x="19031" y="3822"/>
                </a:cubicBezTo>
                <a:cubicBezTo>
                  <a:pt x="19000" y="3814"/>
                  <a:pt x="18942" y="3760"/>
                  <a:pt x="18902" y="3703"/>
                </a:cubicBezTo>
                <a:cubicBezTo>
                  <a:pt x="18861" y="3645"/>
                  <a:pt x="18817" y="3602"/>
                  <a:pt x="18805" y="3602"/>
                </a:cubicBezTo>
                <a:cubicBezTo>
                  <a:pt x="18792" y="3602"/>
                  <a:pt x="18762" y="3565"/>
                  <a:pt x="18740" y="3519"/>
                </a:cubicBezTo>
                <a:cubicBezTo>
                  <a:pt x="18706" y="3449"/>
                  <a:pt x="18708" y="3430"/>
                  <a:pt x="18735" y="3395"/>
                </a:cubicBezTo>
                <a:cubicBezTo>
                  <a:pt x="18765" y="3358"/>
                  <a:pt x="18764" y="3356"/>
                  <a:pt x="18726" y="3386"/>
                </a:cubicBezTo>
                <a:cubicBezTo>
                  <a:pt x="18675" y="3426"/>
                  <a:pt x="18564" y="3388"/>
                  <a:pt x="18564" y="3331"/>
                </a:cubicBezTo>
                <a:cubicBezTo>
                  <a:pt x="18564" y="3294"/>
                  <a:pt x="18459" y="3176"/>
                  <a:pt x="18426" y="3176"/>
                </a:cubicBezTo>
                <a:cubicBezTo>
                  <a:pt x="18415" y="3176"/>
                  <a:pt x="18388" y="3149"/>
                  <a:pt x="18366" y="3116"/>
                </a:cubicBezTo>
                <a:cubicBezTo>
                  <a:pt x="18332" y="3065"/>
                  <a:pt x="18330" y="3051"/>
                  <a:pt x="18356" y="3020"/>
                </a:cubicBezTo>
                <a:cubicBezTo>
                  <a:pt x="18384" y="2987"/>
                  <a:pt x="18379" y="2981"/>
                  <a:pt x="18338" y="2992"/>
                </a:cubicBezTo>
                <a:cubicBezTo>
                  <a:pt x="18312" y="2999"/>
                  <a:pt x="18277" y="3015"/>
                  <a:pt x="18255" y="3024"/>
                </a:cubicBezTo>
                <a:cubicBezTo>
                  <a:pt x="18225" y="3036"/>
                  <a:pt x="18201" y="3018"/>
                  <a:pt x="18162" y="2951"/>
                </a:cubicBezTo>
                <a:cubicBezTo>
                  <a:pt x="18134" y="2901"/>
                  <a:pt x="18074" y="2843"/>
                  <a:pt x="18033" y="2823"/>
                </a:cubicBezTo>
                <a:cubicBezTo>
                  <a:pt x="17951" y="2781"/>
                  <a:pt x="17928" y="2702"/>
                  <a:pt x="17978" y="2639"/>
                </a:cubicBezTo>
                <a:cubicBezTo>
                  <a:pt x="18006" y="2604"/>
                  <a:pt x="18005" y="2601"/>
                  <a:pt x="17968" y="2630"/>
                </a:cubicBezTo>
                <a:cubicBezTo>
                  <a:pt x="17944" y="2649"/>
                  <a:pt x="17910" y="2655"/>
                  <a:pt x="17885" y="2644"/>
                </a:cubicBezTo>
                <a:cubicBezTo>
                  <a:pt x="17862" y="2634"/>
                  <a:pt x="17828" y="2624"/>
                  <a:pt x="17811" y="2621"/>
                </a:cubicBezTo>
                <a:cubicBezTo>
                  <a:pt x="17795" y="2618"/>
                  <a:pt x="17751" y="2584"/>
                  <a:pt x="17714" y="2548"/>
                </a:cubicBezTo>
                <a:cubicBezTo>
                  <a:pt x="17565" y="2399"/>
                  <a:pt x="17358" y="2236"/>
                  <a:pt x="17321" y="2236"/>
                </a:cubicBezTo>
                <a:cubicBezTo>
                  <a:pt x="17281" y="2236"/>
                  <a:pt x="17141" y="2111"/>
                  <a:pt x="17141" y="2076"/>
                </a:cubicBezTo>
                <a:cubicBezTo>
                  <a:pt x="17141" y="2056"/>
                  <a:pt x="17104" y="2037"/>
                  <a:pt x="16956" y="1966"/>
                </a:cubicBezTo>
                <a:cubicBezTo>
                  <a:pt x="16915" y="1946"/>
                  <a:pt x="16875" y="1915"/>
                  <a:pt x="16864" y="1897"/>
                </a:cubicBezTo>
                <a:cubicBezTo>
                  <a:pt x="16854" y="1878"/>
                  <a:pt x="16808" y="1860"/>
                  <a:pt x="16762" y="1856"/>
                </a:cubicBezTo>
                <a:cubicBezTo>
                  <a:pt x="16686" y="1849"/>
                  <a:pt x="16676" y="1839"/>
                  <a:pt x="16670" y="1764"/>
                </a:cubicBezTo>
                <a:cubicBezTo>
                  <a:pt x="16663" y="1682"/>
                  <a:pt x="16661" y="1682"/>
                  <a:pt x="16541" y="1677"/>
                </a:cubicBezTo>
                <a:cubicBezTo>
                  <a:pt x="16447" y="1673"/>
                  <a:pt x="16409" y="1659"/>
                  <a:pt x="16360" y="1613"/>
                </a:cubicBezTo>
                <a:cubicBezTo>
                  <a:pt x="16326" y="1580"/>
                  <a:pt x="16280" y="1553"/>
                  <a:pt x="16259" y="1553"/>
                </a:cubicBezTo>
                <a:cubicBezTo>
                  <a:pt x="16237" y="1553"/>
                  <a:pt x="16209" y="1538"/>
                  <a:pt x="16199" y="1521"/>
                </a:cubicBezTo>
                <a:cubicBezTo>
                  <a:pt x="16188" y="1504"/>
                  <a:pt x="16161" y="1484"/>
                  <a:pt x="16139" y="1475"/>
                </a:cubicBezTo>
                <a:cubicBezTo>
                  <a:pt x="16116" y="1467"/>
                  <a:pt x="16097" y="1445"/>
                  <a:pt x="16097" y="1425"/>
                </a:cubicBezTo>
                <a:cubicBezTo>
                  <a:pt x="16097" y="1403"/>
                  <a:pt x="16074" y="1388"/>
                  <a:pt x="16042" y="1388"/>
                </a:cubicBezTo>
                <a:cubicBezTo>
                  <a:pt x="16012" y="1388"/>
                  <a:pt x="15958" y="1367"/>
                  <a:pt x="15917" y="1342"/>
                </a:cubicBezTo>
                <a:cubicBezTo>
                  <a:pt x="15876" y="1318"/>
                  <a:pt x="15814" y="1292"/>
                  <a:pt x="15783" y="1287"/>
                </a:cubicBezTo>
                <a:cubicBezTo>
                  <a:pt x="15737" y="1281"/>
                  <a:pt x="15729" y="1266"/>
                  <a:pt x="15723" y="1191"/>
                </a:cubicBezTo>
                <a:cubicBezTo>
                  <a:pt x="15715" y="1101"/>
                  <a:pt x="15716" y="1099"/>
                  <a:pt x="15617" y="1104"/>
                </a:cubicBezTo>
                <a:cubicBezTo>
                  <a:pt x="15413" y="1115"/>
                  <a:pt x="15357" y="1107"/>
                  <a:pt x="15344" y="1058"/>
                </a:cubicBezTo>
                <a:cubicBezTo>
                  <a:pt x="15335" y="1025"/>
                  <a:pt x="15303" y="1010"/>
                  <a:pt x="15228" y="999"/>
                </a:cubicBezTo>
                <a:cubicBezTo>
                  <a:pt x="15171" y="990"/>
                  <a:pt x="15114" y="966"/>
                  <a:pt x="15099" y="948"/>
                </a:cubicBezTo>
                <a:cubicBezTo>
                  <a:pt x="15082" y="928"/>
                  <a:pt x="15022" y="917"/>
                  <a:pt x="14937" y="916"/>
                </a:cubicBezTo>
                <a:cubicBezTo>
                  <a:pt x="14826" y="916"/>
                  <a:pt x="14794" y="905"/>
                  <a:pt x="14748" y="857"/>
                </a:cubicBezTo>
                <a:cubicBezTo>
                  <a:pt x="14710" y="817"/>
                  <a:pt x="14665" y="797"/>
                  <a:pt x="14609" y="797"/>
                </a:cubicBezTo>
                <a:cubicBezTo>
                  <a:pt x="14559" y="797"/>
                  <a:pt x="14525" y="787"/>
                  <a:pt x="14517" y="765"/>
                </a:cubicBezTo>
                <a:cubicBezTo>
                  <a:pt x="14508" y="742"/>
                  <a:pt x="14466" y="728"/>
                  <a:pt x="14401" y="728"/>
                </a:cubicBezTo>
                <a:cubicBezTo>
                  <a:pt x="14317" y="728"/>
                  <a:pt x="14293" y="715"/>
                  <a:pt x="14217" y="632"/>
                </a:cubicBezTo>
                <a:cubicBezTo>
                  <a:pt x="14136" y="545"/>
                  <a:pt x="14119" y="535"/>
                  <a:pt x="14027" y="541"/>
                </a:cubicBezTo>
                <a:cubicBezTo>
                  <a:pt x="13971" y="544"/>
                  <a:pt x="13862" y="547"/>
                  <a:pt x="13787" y="545"/>
                </a:cubicBezTo>
                <a:cubicBezTo>
                  <a:pt x="13664" y="542"/>
                  <a:pt x="13646" y="534"/>
                  <a:pt x="13625" y="481"/>
                </a:cubicBezTo>
                <a:cubicBezTo>
                  <a:pt x="13613" y="448"/>
                  <a:pt x="13584" y="415"/>
                  <a:pt x="13560" y="408"/>
                </a:cubicBezTo>
                <a:cubicBezTo>
                  <a:pt x="13537" y="401"/>
                  <a:pt x="13505" y="383"/>
                  <a:pt x="13482" y="371"/>
                </a:cubicBezTo>
                <a:cubicBezTo>
                  <a:pt x="13459" y="359"/>
                  <a:pt x="13345" y="353"/>
                  <a:pt x="13232" y="353"/>
                </a:cubicBezTo>
                <a:cubicBezTo>
                  <a:pt x="13048" y="353"/>
                  <a:pt x="13026" y="345"/>
                  <a:pt x="13015" y="302"/>
                </a:cubicBezTo>
                <a:cubicBezTo>
                  <a:pt x="13007" y="271"/>
                  <a:pt x="12985" y="256"/>
                  <a:pt x="12946" y="256"/>
                </a:cubicBezTo>
                <a:cubicBezTo>
                  <a:pt x="12906" y="256"/>
                  <a:pt x="12885" y="239"/>
                  <a:pt x="12877" y="206"/>
                </a:cubicBezTo>
                <a:cubicBezTo>
                  <a:pt x="12865" y="162"/>
                  <a:pt x="12845" y="161"/>
                  <a:pt x="12692" y="165"/>
                </a:cubicBezTo>
                <a:cubicBezTo>
                  <a:pt x="12360" y="174"/>
                  <a:pt x="12317" y="166"/>
                  <a:pt x="12304" y="114"/>
                </a:cubicBezTo>
                <a:cubicBezTo>
                  <a:pt x="12293" y="73"/>
                  <a:pt x="12273" y="69"/>
                  <a:pt x="12119" y="69"/>
                </a:cubicBezTo>
                <a:cubicBezTo>
                  <a:pt x="12023" y="69"/>
                  <a:pt x="11937" y="58"/>
                  <a:pt x="11929" y="46"/>
                </a:cubicBezTo>
                <a:cubicBezTo>
                  <a:pt x="11921" y="32"/>
                  <a:pt x="11725" y="25"/>
                  <a:pt x="11426" y="27"/>
                </a:cubicBezTo>
                <a:cubicBezTo>
                  <a:pt x="11156" y="29"/>
                  <a:pt x="10783" y="19"/>
                  <a:pt x="10599" y="9"/>
                </a:cubicBezTo>
                <a:close/>
              </a:path>
            </a:pathLst>
          </a:custGeom>
          <a:ln w="12700">
            <a:miter lim="400000"/>
          </a:ln>
          <a:effectLst>
            <a:outerShdw blurRad="139700" dist="76200" dir="2700000" rotWithShape="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16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1" animBg="1" advAuto="0"/>
      <p:bldP spid="275" grpId="2" animBg="1" advAuto="0"/>
      <p:bldP spid="276" grpId="4" animBg="1" advAuto="0"/>
      <p:bldP spid="277" grpId="6" animBg="1" advAuto="0"/>
      <p:bldP spid="278" grpId="8" animBg="1" advAuto="0"/>
      <p:bldP spid="279" grpId="7" animBg="1" advAuto="0"/>
      <p:bldP spid="280" grpId="3" animBg="1" advAuto="0"/>
      <p:bldP spid="281" grpId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Picture 286">
            <a:hlinkClick r:id="rId2"/>
          </p:cNvPr>
          <p:cNvPicPr>
            <a:picLocks/>
          </p:cNvPicPr>
          <p:nvPr/>
        </p:nvPicPr>
        <p:blipFill>
          <a:blip r:embed="rId3">
            <a:alphaModFix amt="70000"/>
            <a:extLst/>
          </a:blip>
          <a:stretch>
            <a:fillRect/>
          </a:stretch>
        </p:blipFill>
        <p:spPr>
          <a:xfrm>
            <a:off x="-63500" y="-431800"/>
            <a:ext cx="13182600" cy="10567516"/>
          </a:xfrm>
          <a:prstGeom prst="rect">
            <a:avLst/>
          </a:prstGeom>
        </p:spPr>
      </p:pic>
      <p:pic>
        <p:nvPicPr>
          <p:cNvPr id="288" name="Picture 287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69499" y="4861811"/>
            <a:ext cx="8547101" cy="4650490"/>
          </a:xfrm>
          <a:prstGeom prst="rect">
            <a:avLst/>
          </a:prstGeom>
          <a:effectLst>
            <a:outerShdw blurRad="139700" dist="76200" dir="2700000" rotWithShape="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/>
          <p:cNvPicPr>
            <a:picLocks/>
          </p:cNvPicPr>
          <p:nvPr/>
        </p:nvPicPr>
        <p:blipFill>
          <a:blip r:embed="rId2">
            <a:alphaModFix amt="75000"/>
            <a:extLst/>
          </a:blip>
          <a:stretch>
            <a:fillRect/>
          </a:stretch>
        </p:blipFill>
        <p:spPr>
          <a:xfrm>
            <a:off x="7112000" y="1053451"/>
            <a:ext cx="5955942" cy="8560449"/>
          </a:xfrm>
          <a:prstGeom prst="rect">
            <a:avLst/>
          </a:prstGeom>
        </p:spPr>
      </p:pic>
      <p:sp>
        <p:nvSpPr>
          <p:cNvPr id="291" name="Shape 291"/>
          <p:cNvSpPr/>
          <p:nvPr/>
        </p:nvSpPr>
        <p:spPr>
          <a:xfrm>
            <a:off x="156993" y="1330654"/>
            <a:ext cx="732790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444444"/>
                </a:solidFill>
                <a:latin typeface="GENUINE"/>
                <a:ea typeface="GENUINE"/>
                <a:cs typeface="GENUINE"/>
                <a:sym typeface="GENUINE"/>
              </a:defRPr>
            </a:pPr>
            <a:r>
              <a:rPr sz="2400" dirty="0"/>
              <a:t>ONCE RE-ELECTED, TRUMAN PURSUED AN AGGRESSIVE DOMESTIC PLAN: </a:t>
            </a:r>
            <a:r>
              <a:rPr sz="2400" u="sng" dirty="0">
                <a:solidFill>
                  <a:srgbClr val="FF2600"/>
                </a:solidFill>
              </a:rPr>
              <a:t>THE FAIR DEAL</a:t>
            </a:r>
          </a:p>
        </p:txBody>
      </p:sp>
      <p:sp>
        <p:nvSpPr>
          <p:cNvPr id="292" name="Shape 292"/>
          <p:cNvSpPr/>
          <p:nvPr/>
        </p:nvSpPr>
        <p:spPr>
          <a:xfrm>
            <a:off x="364671" y="2438400"/>
            <a:ext cx="7137400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 defTabSz="406400">
              <a:spcBef>
                <a:spcPts val="2700"/>
              </a:spcBef>
              <a:defRPr sz="3000">
                <a:solidFill>
                  <a:srgbClr val="005493"/>
                </a:solidFill>
                <a:latin typeface="F*ck Beans"/>
                <a:ea typeface="F*ck Beans"/>
                <a:cs typeface="F*ck Beans"/>
                <a:sym typeface="F*ck Beans"/>
              </a:defRPr>
            </a:pPr>
            <a:r>
              <a:rPr sz="2400" dirty="0"/>
              <a:t>he saw it as a </a:t>
            </a:r>
            <a:r>
              <a:rPr sz="2400" dirty="0">
                <a:solidFill>
                  <a:srgbClr val="009193"/>
                </a:solidFill>
              </a:rPr>
              <a:t>extension</a:t>
            </a:r>
            <a:r>
              <a:rPr sz="2400" dirty="0"/>
              <a:t> of </a:t>
            </a:r>
            <a:r>
              <a:rPr sz="2400" dirty="0">
                <a:solidFill>
                  <a:srgbClr val="9437FF"/>
                </a:solidFill>
              </a:rPr>
              <a:t>FDR’s New Deal</a:t>
            </a:r>
          </a:p>
        </p:txBody>
      </p:sp>
      <p:sp>
        <p:nvSpPr>
          <p:cNvPr id="293" name="Shape 293"/>
          <p:cNvSpPr/>
          <p:nvPr/>
        </p:nvSpPr>
        <p:spPr>
          <a:xfrm>
            <a:off x="-8107" y="3244334"/>
            <a:ext cx="733600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444444"/>
                </a:solidFill>
                <a:latin typeface="GENUINE"/>
                <a:ea typeface="GENUINE"/>
                <a:cs typeface="GENUINE"/>
                <a:sym typeface="GENUINE"/>
              </a:defRPr>
            </a:pPr>
            <a:r>
              <a:rPr sz="2400" dirty="0"/>
              <a:t>TRUMAN WAS </a:t>
            </a:r>
            <a:r>
              <a:rPr sz="2400" dirty="0">
                <a:solidFill>
                  <a:srgbClr val="FF6A00"/>
                </a:solidFill>
              </a:rPr>
              <a:t>SUCCESSFUL</a:t>
            </a:r>
            <a:r>
              <a:rPr sz="2400" dirty="0"/>
              <a:t> IN THE FOLLOWING:</a:t>
            </a:r>
          </a:p>
        </p:txBody>
      </p:sp>
      <p:sp>
        <p:nvSpPr>
          <p:cNvPr id="294" name="Shape 294"/>
          <p:cNvSpPr/>
          <p:nvPr/>
        </p:nvSpPr>
        <p:spPr>
          <a:xfrm>
            <a:off x="152400" y="4106292"/>
            <a:ext cx="7137400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 defTabSz="406400">
              <a:spcBef>
                <a:spcPts val="2700"/>
              </a:spcBef>
              <a:defRPr sz="3000">
                <a:solidFill>
                  <a:srgbClr val="005493"/>
                </a:solidFill>
                <a:latin typeface="F*ck Beans"/>
                <a:ea typeface="F*ck Beans"/>
                <a:cs typeface="F*ck Beans"/>
                <a:sym typeface="F*ck Beans"/>
              </a:defRPr>
            </a:pPr>
            <a:r>
              <a:rPr sz="2400" dirty="0">
                <a:solidFill>
                  <a:srgbClr val="FF2F92"/>
                </a:solidFill>
              </a:rPr>
              <a:t>Raising the minimum wage</a:t>
            </a:r>
            <a:r>
              <a:rPr sz="2400" dirty="0"/>
              <a:t> to boost US income</a:t>
            </a:r>
          </a:p>
        </p:txBody>
      </p:sp>
      <p:sp>
        <p:nvSpPr>
          <p:cNvPr id="295" name="Shape 295"/>
          <p:cNvSpPr/>
          <p:nvPr/>
        </p:nvSpPr>
        <p:spPr>
          <a:xfrm>
            <a:off x="107950" y="6278109"/>
            <a:ext cx="7327900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444444"/>
                </a:solidFill>
                <a:latin typeface="GENUINE"/>
                <a:ea typeface="GENUINE"/>
                <a:cs typeface="GENUINE"/>
                <a:sym typeface="GENUINE"/>
              </a:defRPr>
            </a:pPr>
            <a:r>
              <a:rPr sz="2400" dirty="0"/>
              <a:t>HOWEVER, CONGRESS </a:t>
            </a:r>
            <a:r>
              <a:rPr sz="2400" dirty="0">
                <a:solidFill>
                  <a:srgbClr val="4F8F00"/>
                </a:solidFill>
              </a:rPr>
              <a:t>DEFEATED</a:t>
            </a:r>
            <a:r>
              <a:rPr sz="2400" dirty="0"/>
              <a:t> HIS PRIMARY PROGRAM OF </a:t>
            </a:r>
            <a:r>
              <a:rPr sz="2400" dirty="0">
                <a:solidFill>
                  <a:srgbClr val="0433FF"/>
                </a:solidFill>
              </a:rPr>
              <a:t>UNIVERSAL HEALTH CARE</a:t>
            </a:r>
          </a:p>
        </p:txBody>
      </p:sp>
      <p:sp>
        <p:nvSpPr>
          <p:cNvPr id="296" name="Shape 296"/>
          <p:cNvSpPr/>
          <p:nvPr/>
        </p:nvSpPr>
        <p:spPr>
          <a:xfrm>
            <a:off x="156993" y="4887399"/>
            <a:ext cx="7137400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 defTabSz="406400">
              <a:spcBef>
                <a:spcPts val="2700"/>
              </a:spcBef>
              <a:defRPr sz="3000">
                <a:solidFill>
                  <a:srgbClr val="005493"/>
                </a:solidFill>
                <a:latin typeface="F*ck Beans"/>
                <a:ea typeface="F*ck Beans"/>
                <a:cs typeface="F*ck Beans"/>
                <a:sym typeface="F*ck Beans"/>
              </a:defRPr>
            </a:pPr>
            <a:r>
              <a:rPr sz="2400" dirty="0">
                <a:solidFill>
                  <a:srgbClr val="941751"/>
                </a:solidFill>
              </a:rPr>
              <a:t>extended Social Security</a:t>
            </a:r>
            <a:r>
              <a:rPr sz="2400" dirty="0"/>
              <a:t> coverage for 10 mil</a:t>
            </a:r>
          </a:p>
        </p:txBody>
      </p:sp>
      <p:sp>
        <p:nvSpPr>
          <p:cNvPr id="297" name="Shape 297"/>
          <p:cNvSpPr/>
          <p:nvPr/>
        </p:nvSpPr>
        <p:spPr>
          <a:xfrm>
            <a:off x="156993" y="5643802"/>
            <a:ext cx="7137400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 defTabSz="406400">
              <a:spcBef>
                <a:spcPts val="2700"/>
              </a:spcBef>
              <a:defRPr sz="3000">
                <a:solidFill>
                  <a:srgbClr val="005493"/>
                </a:solidFill>
                <a:latin typeface="F*ck Beans"/>
                <a:ea typeface="F*ck Beans"/>
                <a:cs typeface="F*ck Beans"/>
                <a:sym typeface="F*ck Beans"/>
              </a:defRPr>
            </a:pPr>
            <a:r>
              <a:rPr sz="2400" dirty="0"/>
              <a:t>initiating programs to </a:t>
            </a:r>
            <a:r>
              <a:rPr sz="2400" dirty="0">
                <a:solidFill>
                  <a:srgbClr val="945200"/>
                </a:solidFill>
              </a:rPr>
              <a:t>clean up city slums</a:t>
            </a:r>
          </a:p>
        </p:txBody>
      </p:sp>
      <p:sp>
        <p:nvSpPr>
          <p:cNvPr id="298" name="Shape 298"/>
          <p:cNvSpPr/>
          <p:nvPr/>
        </p:nvSpPr>
        <p:spPr>
          <a:xfrm>
            <a:off x="152400" y="7736438"/>
            <a:ext cx="7137400" cy="81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 defTabSz="406400">
              <a:spcBef>
                <a:spcPts val="2700"/>
              </a:spcBef>
              <a:defRPr sz="3000">
                <a:solidFill>
                  <a:srgbClr val="005493"/>
                </a:solidFill>
                <a:latin typeface="F*ck Beans"/>
                <a:ea typeface="F*ck Beans"/>
                <a:cs typeface="F*ck Beans"/>
                <a:sym typeface="F*ck Beans"/>
              </a:defRPr>
            </a:pPr>
            <a:r>
              <a:rPr sz="2400" dirty="0"/>
              <a:t>the rest of </a:t>
            </a:r>
            <a:r>
              <a:rPr sz="2400" dirty="0">
                <a:solidFill>
                  <a:srgbClr val="531B93"/>
                </a:solidFill>
              </a:rPr>
              <a:t>Truman’s presidency</a:t>
            </a:r>
            <a:r>
              <a:rPr sz="2400" dirty="0"/>
              <a:t> would be dominated by the </a:t>
            </a:r>
            <a:r>
              <a:rPr sz="2400" dirty="0" smtClean="0">
                <a:solidFill>
                  <a:srgbClr val="0096FF"/>
                </a:solidFill>
              </a:rPr>
              <a:t>C</a:t>
            </a:r>
            <a:r>
              <a:rPr lang="en-US" sz="2400" dirty="0" smtClean="0">
                <a:solidFill>
                  <a:srgbClr val="0096FF"/>
                </a:solidFill>
              </a:rPr>
              <a:t>o</a:t>
            </a:r>
            <a:r>
              <a:rPr sz="2400" dirty="0" smtClean="0">
                <a:solidFill>
                  <a:srgbClr val="0096FF"/>
                </a:solidFill>
              </a:rPr>
              <a:t>ld </a:t>
            </a:r>
            <a:r>
              <a:rPr sz="2400" dirty="0">
                <a:solidFill>
                  <a:srgbClr val="0096FF"/>
                </a:solidFill>
              </a:rPr>
              <a:t>War abroad</a:t>
            </a:r>
          </a:p>
        </p:txBody>
      </p:sp>
      <p:sp>
        <p:nvSpPr>
          <p:cNvPr id="299" name="Shape 299"/>
          <p:cNvSpPr/>
          <p:nvPr/>
        </p:nvSpPr>
        <p:spPr>
          <a:xfrm>
            <a:off x="3365499" y="284571"/>
            <a:ext cx="11455401" cy="656590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8000">
                <a:solidFill>
                  <a:srgbClr val="941100"/>
                </a:solidFill>
                <a:effectLst>
                  <a:outerShdw blurRad="12700" dist="50800" dir="2700000" rotWithShape="0">
                    <a:srgbClr val="000000">
                      <a:alpha val="75000"/>
                    </a:srgbClr>
                  </a:outerShdw>
                </a:effectLst>
                <a:latin typeface="Pulp Fiction M54"/>
                <a:ea typeface="Pulp Fiction M54"/>
                <a:cs typeface="Pulp Fiction M54"/>
                <a:sym typeface="Pulp Fiction M54"/>
              </a:defRPr>
            </a:pPr>
            <a:r>
              <a:rPr sz="3600" dirty="0"/>
              <a:t>TRUMAN’S </a:t>
            </a:r>
            <a:r>
              <a:rPr sz="3600" dirty="0">
                <a:solidFill>
                  <a:srgbClr val="FFFC41"/>
                </a:solidFill>
                <a:latin typeface="GENUINE"/>
                <a:ea typeface="GENUINE"/>
                <a:cs typeface="GENUINE"/>
                <a:sym typeface="GENUINE"/>
              </a:rPr>
              <a:t>“FAIR DEAL”</a:t>
            </a:r>
          </a:p>
        </p:txBody>
      </p:sp>
      <p:pic>
        <p:nvPicPr>
          <p:cNvPr id="300" name="evt11020905230036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31100" y="5643802"/>
            <a:ext cx="3124201" cy="3944698"/>
          </a:xfrm>
          <a:prstGeom prst="rect">
            <a:avLst/>
          </a:prstGeom>
          <a:ln w="12700">
            <a:miter lim="400000"/>
          </a:ln>
          <a:effectLst>
            <a:outerShdw blurRad="139700" dist="76200" dir="2700000" rotWithShape="0">
              <a:srgbClr val="000000"/>
            </a:outerShdw>
          </a:effectLst>
        </p:spPr>
      </p:pic>
      <p:pic>
        <p:nvPicPr>
          <p:cNvPr id="301" name="droppedImage_2.tiff"/>
          <p:cNvPicPr>
            <a:picLocks noChangeAspect="1"/>
          </p:cNvPicPr>
          <p:nvPr/>
        </p:nvPicPr>
        <p:blipFill>
          <a:blip r:embed="rId4">
            <a:extLst/>
          </a:blip>
          <a:srcRect l="9539" t="10163" r="11002" b="3083"/>
          <a:stretch>
            <a:fillRect/>
          </a:stretch>
        </p:blipFill>
        <p:spPr>
          <a:xfrm>
            <a:off x="10327355" y="6883403"/>
            <a:ext cx="2445798" cy="2730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0" h="21544" extrusionOk="0">
                <a:moveTo>
                  <a:pt x="11041" y="10"/>
                </a:moveTo>
                <a:cubicBezTo>
                  <a:pt x="9292" y="-56"/>
                  <a:pt x="7532" y="223"/>
                  <a:pt x="6142" y="862"/>
                </a:cubicBezTo>
                <a:cubicBezTo>
                  <a:pt x="5892" y="976"/>
                  <a:pt x="5679" y="1049"/>
                  <a:pt x="5491" y="1093"/>
                </a:cubicBezTo>
                <a:cubicBezTo>
                  <a:pt x="5436" y="1124"/>
                  <a:pt x="5430" y="1126"/>
                  <a:pt x="5377" y="1156"/>
                </a:cubicBezTo>
                <a:cubicBezTo>
                  <a:pt x="5123" y="1290"/>
                  <a:pt x="4822" y="1480"/>
                  <a:pt x="4521" y="1676"/>
                </a:cubicBezTo>
                <a:cubicBezTo>
                  <a:pt x="4465" y="1724"/>
                  <a:pt x="4404" y="1761"/>
                  <a:pt x="4320" y="1798"/>
                </a:cubicBezTo>
                <a:cubicBezTo>
                  <a:pt x="4272" y="1830"/>
                  <a:pt x="4215" y="1854"/>
                  <a:pt x="4171" y="1886"/>
                </a:cubicBezTo>
                <a:cubicBezTo>
                  <a:pt x="4127" y="1917"/>
                  <a:pt x="4127" y="1914"/>
                  <a:pt x="4088" y="1942"/>
                </a:cubicBezTo>
                <a:cubicBezTo>
                  <a:pt x="3747" y="2203"/>
                  <a:pt x="3366" y="2507"/>
                  <a:pt x="3045" y="2800"/>
                </a:cubicBezTo>
                <a:cubicBezTo>
                  <a:pt x="2412" y="3380"/>
                  <a:pt x="1520" y="4559"/>
                  <a:pt x="1060" y="5377"/>
                </a:cubicBezTo>
                <a:cubicBezTo>
                  <a:pt x="1000" y="5493"/>
                  <a:pt x="930" y="5615"/>
                  <a:pt x="887" y="5718"/>
                </a:cubicBezTo>
                <a:cubicBezTo>
                  <a:pt x="780" y="5975"/>
                  <a:pt x="635" y="6188"/>
                  <a:pt x="537" y="6263"/>
                </a:cubicBezTo>
                <a:cubicBezTo>
                  <a:pt x="505" y="6409"/>
                  <a:pt x="463" y="6573"/>
                  <a:pt x="405" y="6752"/>
                </a:cubicBezTo>
                <a:cubicBezTo>
                  <a:pt x="417" y="6872"/>
                  <a:pt x="393" y="6960"/>
                  <a:pt x="340" y="7005"/>
                </a:cubicBezTo>
                <a:cubicBezTo>
                  <a:pt x="278" y="7209"/>
                  <a:pt x="229" y="7427"/>
                  <a:pt x="184" y="7653"/>
                </a:cubicBezTo>
                <a:cubicBezTo>
                  <a:pt x="212" y="7852"/>
                  <a:pt x="206" y="7967"/>
                  <a:pt x="111" y="8014"/>
                </a:cubicBezTo>
                <a:cubicBezTo>
                  <a:pt x="-2" y="8753"/>
                  <a:pt x="-30" y="9555"/>
                  <a:pt x="31" y="10303"/>
                </a:cubicBezTo>
                <a:cubicBezTo>
                  <a:pt x="77" y="10385"/>
                  <a:pt x="87" y="10481"/>
                  <a:pt x="69" y="10578"/>
                </a:cubicBezTo>
                <a:cubicBezTo>
                  <a:pt x="105" y="10884"/>
                  <a:pt x="140" y="11189"/>
                  <a:pt x="208" y="11458"/>
                </a:cubicBezTo>
                <a:cubicBezTo>
                  <a:pt x="507" y="12647"/>
                  <a:pt x="868" y="13484"/>
                  <a:pt x="1479" y="14426"/>
                </a:cubicBezTo>
                <a:cubicBezTo>
                  <a:pt x="1721" y="14799"/>
                  <a:pt x="1888" y="15151"/>
                  <a:pt x="1850" y="15206"/>
                </a:cubicBezTo>
                <a:cubicBezTo>
                  <a:pt x="1812" y="15262"/>
                  <a:pt x="1841" y="15310"/>
                  <a:pt x="1912" y="15310"/>
                </a:cubicBezTo>
                <a:cubicBezTo>
                  <a:pt x="1984" y="15310"/>
                  <a:pt x="2407" y="15660"/>
                  <a:pt x="2855" y="16089"/>
                </a:cubicBezTo>
                <a:cubicBezTo>
                  <a:pt x="3754" y="16951"/>
                  <a:pt x="5057" y="17797"/>
                  <a:pt x="6215" y="18272"/>
                </a:cubicBezTo>
                <a:cubicBezTo>
                  <a:pt x="7588" y="18834"/>
                  <a:pt x="8724" y="19051"/>
                  <a:pt x="10508" y="19095"/>
                </a:cubicBezTo>
                <a:cubicBezTo>
                  <a:pt x="11961" y="19131"/>
                  <a:pt x="12270" y="19108"/>
                  <a:pt x="13293" y="18860"/>
                </a:cubicBezTo>
                <a:cubicBezTo>
                  <a:pt x="14736" y="18511"/>
                  <a:pt x="15964" y="17980"/>
                  <a:pt x="17055" y="17235"/>
                </a:cubicBezTo>
                <a:cubicBezTo>
                  <a:pt x="17082" y="17199"/>
                  <a:pt x="17099" y="17166"/>
                  <a:pt x="17152" y="17123"/>
                </a:cubicBezTo>
                <a:cubicBezTo>
                  <a:pt x="17247" y="17045"/>
                  <a:pt x="17322" y="17010"/>
                  <a:pt x="17384" y="16997"/>
                </a:cubicBezTo>
                <a:cubicBezTo>
                  <a:pt x="17714" y="16753"/>
                  <a:pt x="18035" y="16494"/>
                  <a:pt x="18341" y="16205"/>
                </a:cubicBezTo>
                <a:cubicBezTo>
                  <a:pt x="18341" y="16204"/>
                  <a:pt x="18340" y="16203"/>
                  <a:pt x="18341" y="16202"/>
                </a:cubicBezTo>
                <a:cubicBezTo>
                  <a:pt x="18361" y="16151"/>
                  <a:pt x="18413" y="16089"/>
                  <a:pt x="18493" y="16023"/>
                </a:cubicBezTo>
                <a:cubicBezTo>
                  <a:pt x="18541" y="15984"/>
                  <a:pt x="18548" y="15987"/>
                  <a:pt x="18580" y="15964"/>
                </a:cubicBezTo>
                <a:cubicBezTo>
                  <a:pt x="18722" y="15821"/>
                  <a:pt x="18864" y="15679"/>
                  <a:pt x="19002" y="15526"/>
                </a:cubicBezTo>
                <a:cubicBezTo>
                  <a:pt x="19277" y="15222"/>
                  <a:pt x="19516" y="14949"/>
                  <a:pt x="19688" y="14733"/>
                </a:cubicBezTo>
                <a:cubicBezTo>
                  <a:pt x="19689" y="14732"/>
                  <a:pt x="19691" y="14726"/>
                  <a:pt x="19692" y="14724"/>
                </a:cubicBezTo>
                <a:cubicBezTo>
                  <a:pt x="19744" y="14562"/>
                  <a:pt x="19898" y="14271"/>
                  <a:pt x="20177" y="13750"/>
                </a:cubicBezTo>
                <a:cubicBezTo>
                  <a:pt x="20817" y="12554"/>
                  <a:pt x="21570" y="9508"/>
                  <a:pt x="21289" y="9254"/>
                </a:cubicBezTo>
                <a:cubicBezTo>
                  <a:pt x="21218" y="9189"/>
                  <a:pt x="21156" y="8890"/>
                  <a:pt x="21154" y="8587"/>
                </a:cubicBezTo>
                <a:cubicBezTo>
                  <a:pt x="21150" y="8074"/>
                  <a:pt x="20991" y="7347"/>
                  <a:pt x="20690" y="6467"/>
                </a:cubicBezTo>
                <a:cubicBezTo>
                  <a:pt x="20682" y="6444"/>
                  <a:pt x="20682" y="6421"/>
                  <a:pt x="20676" y="6398"/>
                </a:cubicBezTo>
                <a:cubicBezTo>
                  <a:pt x="20499" y="6094"/>
                  <a:pt x="20311" y="5665"/>
                  <a:pt x="20371" y="5596"/>
                </a:cubicBezTo>
                <a:cubicBezTo>
                  <a:pt x="20370" y="5595"/>
                  <a:pt x="20371" y="5594"/>
                  <a:pt x="20371" y="5593"/>
                </a:cubicBezTo>
                <a:cubicBezTo>
                  <a:pt x="20370" y="5592"/>
                  <a:pt x="20371" y="5591"/>
                  <a:pt x="20371" y="5590"/>
                </a:cubicBezTo>
                <a:cubicBezTo>
                  <a:pt x="20342" y="5550"/>
                  <a:pt x="20308" y="5499"/>
                  <a:pt x="20277" y="5452"/>
                </a:cubicBezTo>
                <a:cubicBezTo>
                  <a:pt x="20260" y="5435"/>
                  <a:pt x="20247" y="5419"/>
                  <a:pt x="20222" y="5402"/>
                </a:cubicBezTo>
                <a:cubicBezTo>
                  <a:pt x="20098" y="5320"/>
                  <a:pt x="20083" y="5264"/>
                  <a:pt x="20121" y="5192"/>
                </a:cubicBezTo>
                <a:cubicBezTo>
                  <a:pt x="20114" y="5179"/>
                  <a:pt x="20115" y="5174"/>
                  <a:pt x="20107" y="5161"/>
                </a:cubicBezTo>
                <a:cubicBezTo>
                  <a:pt x="20106" y="5158"/>
                  <a:pt x="20102" y="5155"/>
                  <a:pt x="20101" y="5151"/>
                </a:cubicBezTo>
                <a:cubicBezTo>
                  <a:pt x="20007" y="4976"/>
                  <a:pt x="19878" y="4766"/>
                  <a:pt x="19744" y="4569"/>
                </a:cubicBezTo>
                <a:cubicBezTo>
                  <a:pt x="19622" y="4447"/>
                  <a:pt x="19478" y="4285"/>
                  <a:pt x="19331" y="4096"/>
                </a:cubicBezTo>
                <a:cubicBezTo>
                  <a:pt x="19052" y="3736"/>
                  <a:pt x="18667" y="3288"/>
                  <a:pt x="18476" y="3104"/>
                </a:cubicBezTo>
                <a:cubicBezTo>
                  <a:pt x="18372" y="3004"/>
                  <a:pt x="18299" y="2909"/>
                  <a:pt x="18254" y="2828"/>
                </a:cubicBezTo>
                <a:cubicBezTo>
                  <a:pt x="18185" y="2768"/>
                  <a:pt x="18109" y="2715"/>
                  <a:pt x="18036" y="2653"/>
                </a:cubicBezTo>
                <a:cubicBezTo>
                  <a:pt x="18035" y="2652"/>
                  <a:pt x="18033" y="2653"/>
                  <a:pt x="18032" y="2653"/>
                </a:cubicBezTo>
                <a:cubicBezTo>
                  <a:pt x="17977" y="2633"/>
                  <a:pt x="17922" y="2596"/>
                  <a:pt x="17876" y="2546"/>
                </a:cubicBezTo>
                <a:cubicBezTo>
                  <a:pt x="17667" y="2318"/>
                  <a:pt x="16686" y="1671"/>
                  <a:pt x="15884" y="1231"/>
                </a:cubicBezTo>
                <a:cubicBezTo>
                  <a:pt x="14533" y="489"/>
                  <a:pt x="12790" y="76"/>
                  <a:pt x="11041" y="10"/>
                </a:cubicBezTo>
                <a:close/>
                <a:moveTo>
                  <a:pt x="9063" y="21325"/>
                </a:moveTo>
                <a:cubicBezTo>
                  <a:pt x="8992" y="21325"/>
                  <a:pt x="8935" y="21374"/>
                  <a:pt x="8935" y="21434"/>
                </a:cubicBezTo>
                <a:cubicBezTo>
                  <a:pt x="8935" y="21495"/>
                  <a:pt x="8957" y="21544"/>
                  <a:pt x="8987" y="21544"/>
                </a:cubicBezTo>
                <a:cubicBezTo>
                  <a:pt x="9016" y="21544"/>
                  <a:pt x="9074" y="21495"/>
                  <a:pt x="9115" y="21434"/>
                </a:cubicBezTo>
                <a:cubicBezTo>
                  <a:pt x="9156" y="21374"/>
                  <a:pt x="9133" y="21325"/>
                  <a:pt x="9063" y="21325"/>
                </a:cubicBezTo>
                <a:close/>
              </a:path>
            </a:pathLst>
          </a:custGeom>
          <a:ln w="12700">
            <a:miter lim="400000"/>
          </a:ln>
          <a:effectLst>
            <a:outerShdw blurRad="139700" dist="76200" dir="2700000" rotWithShape="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1" animBg="1" advAuto="0"/>
      <p:bldP spid="292" grpId="2" animBg="1" advAuto="0"/>
      <p:bldP spid="293" grpId="5" animBg="1" advAuto="0"/>
      <p:bldP spid="294" grpId="6" animBg="1" advAuto="0"/>
      <p:bldP spid="295" grpId="9" animBg="1" advAuto="0"/>
      <p:bldP spid="296" grpId="7" animBg="1" advAuto="0"/>
      <p:bldP spid="297" grpId="8" animBg="1" advAuto="0"/>
      <p:bldP spid="298" grpId="10" animBg="1" advAuto="0"/>
      <p:bldP spid="300" grpId="3" animBg="1" advAuto="0"/>
      <p:bldP spid="301" grpId="4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Picture 302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38400" y="1835177"/>
            <a:ext cx="8140700" cy="7854923"/>
          </a:xfrm>
          <a:prstGeom prst="rect">
            <a:avLst/>
          </a:prstGeom>
        </p:spPr>
      </p:pic>
      <p:sp>
        <p:nvSpPr>
          <p:cNvPr id="304" name="Shape 304"/>
          <p:cNvSpPr/>
          <p:nvPr/>
        </p:nvSpPr>
        <p:spPr>
          <a:xfrm>
            <a:off x="139700" y="482600"/>
            <a:ext cx="12712700" cy="2527300"/>
          </a:xfrm>
          <a:prstGeom prst="rect">
            <a:avLst/>
          </a:prstGeom>
          <a:ln w="12700">
            <a:miter lim="400000"/>
          </a:ln>
          <a:effectLst>
            <a:reflection stA="74812" endPos="40000" dir="5400000" sy="-100000" algn="bl" rotWithShape="0"/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buClr>
                <a:srgbClr val="643665"/>
              </a:buClr>
              <a:buFont typeface="Helvetica"/>
              <a:defRPr sz="4400">
                <a:solidFill>
                  <a:srgbClr val="FFFFFF"/>
                </a:solidFill>
                <a:effectLst>
                  <a:outerShdw blurRad="12700" dist="381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libre"/>
                <a:ea typeface="libre"/>
                <a:cs typeface="libre"/>
                <a:sym typeface="libre"/>
              </a:defRPr>
            </a:pPr>
            <a:r>
              <a:t>ANALYZE THE FOLLOWING</a:t>
            </a:r>
            <a:r>
              <a:rPr>
                <a:latin typeface="Molot"/>
                <a:ea typeface="Molot"/>
                <a:cs typeface="Molot"/>
                <a:sym typeface="Molot"/>
              </a:rPr>
              <a:t>:</a:t>
            </a:r>
          </a:p>
        </p:txBody>
      </p:sp>
      <p:sp>
        <p:nvSpPr>
          <p:cNvPr id="305" name="Shape 305"/>
          <p:cNvSpPr/>
          <p:nvPr/>
        </p:nvSpPr>
        <p:spPr>
          <a:xfrm>
            <a:off x="88900" y="361244"/>
            <a:ext cx="12801600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800" u="sng">
                <a:solidFill>
                  <a:srgbClr val="FFFC41"/>
                </a:solidFill>
                <a:effectLst>
                  <a:outerShdw blurRad="152400" dist="50800" dir="2580000" rotWithShape="0">
                    <a:srgbClr val="941100">
                      <a:alpha val="75000"/>
                    </a:srgbClr>
                  </a:outerShdw>
                </a:effectLst>
                <a:latin typeface="libre"/>
                <a:ea typeface="libre"/>
                <a:cs typeface="libre"/>
                <a:sym typeface="libre"/>
              </a:defRPr>
            </a:lvl1pPr>
          </a:lstStyle>
          <a:p>
            <a:r>
              <a:t>CLOSURE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176"/>
          <p:cNvPicPr>
            <a:picLocks/>
          </p:cNvPicPr>
          <p:nvPr/>
        </p:nvPicPr>
        <p:blipFill>
          <a:blip r:embed="rId2">
            <a:alphaModFix amt="75000"/>
            <a:extLst/>
          </a:blip>
          <a:stretch>
            <a:fillRect/>
          </a:stretch>
        </p:blipFill>
        <p:spPr>
          <a:xfrm>
            <a:off x="7264400" y="990600"/>
            <a:ext cx="5651500" cy="7705412"/>
          </a:xfrm>
          <a:prstGeom prst="rect">
            <a:avLst/>
          </a:prstGeom>
        </p:spPr>
      </p:pic>
      <p:sp>
        <p:nvSpPr>
          <p:cNvPr id="178" name="Shape 178"/>
          <p:cNvSpPr/>
          <p:nvPr/>
        </p:nvSpPr>
        <p:spPr>
          <a:xfrm>
            <a:off x="12700" y="4343400"/>
            <a:ext cx="12966700" cy="1066800"/>
          </a:xfrm>
          <a:prstGeom prst="rect">
            <a:avLst/>
          </a:prstGeom>
          <a:ln w="12700">
            <a:miter lim="400000"/>
          </a:ln>
          <a:effectLst>
            <a:outerShdw blurRad="12700" dist="12700" rotWithShape="0">
              <a:srgbClr val="424242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>
            <a:lvl1pPr>
              <a:defRPr sz="6800" spc="-89">
                <a:solidFill>
                  <a:srgbClr val="FFFFFF"/>
                </a:solidFill>
                <a:effectLst>
                  <a:outerShdw blurRad="152400" dist="50800" dir="2580000" rotWithShape="0">
                    <a:srgbClr val="000000">
                      <a:alpha val="75000"/>
                    </a:srgbClr>
                  </a:outerShdw>
                </a:effectLst>
                <a:latin typeface="libre"/>
                <a:ea typeface="libre"/>
                <a:cs typeface="libre"/>
                <a:sym typeface="libre"/>
              </a:defRPr>
            </a:lvl1pPr>
          </a:lstStyle>
          <a:p>
            <a:r>
              <a:t>RETURNING HOME</a:t>
            </a:r>
          </a:p>
        </p:txBody>
      </p:sp>
      <p:sp>
        <p:nvSpPr>
          <p:cNvPr id="179" name="Shape 179"/>
          <p:cNvSpPr/>
          <p:nvPr/>
        </p:nvSpPr>
        <p:spPr>
          <a:xfrm>
            <a:off x="6451072" y="966034"/>
            <a:ext cx="102656" cy="964367"/>
          </a:xfrm>
          <a:prstGeom prst="rect">
            <a:avLst/>
          </a:prstGeom>
          <a:ln w="12700">
            <a:miter lim="400000"/>
          </a:ln>
          <a:effectLst>
            <a:outerShdw blurRad="12700" dist="12700" rotWithShape="0">
              <a:srgbClr val="424242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>
              <a:defRPr sz="5600" u="sng" spc="-73">
                <a:solidFill>
                  <a:srgbClr val="FFFC41"/>
                </a:solidFill>
                <a:effectLst>
                  <a:outerShdw blurRad="12700" dist="25400" dir="2700000" rotWithShape="0">
                    <a:srgbClr val="941100">
                      <a:alpha val="75000"/>
                    </a:srgbClr>
                  </a:outerShdw>
                </a:effectLst>
                <a:latin typeface="Helsinki"/>
                <a:ea typeface="Helsinki"/>
                <a:cs typeface="Helsinki"/>
                <a:sym typeface="Helsinki"/>
              </a:defRPr>
            </a:lvl1pPr>
          </a:lstStyle>
          <a:p>
            <a:pPr>
              <a:defRPr sz="6800" spc="-89"/>
            </a:pPr>
            <a:endParaRPr sz="5600" spc="-73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icture 180"/>
          <p:cNvPicPr>
            <a:picLocks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-812800" y="990600"/>
            <a:ext cx="5651500" cy="7705412"/>
          </a:xfrm>
          <a:prstGeom prst="rect">
            <a:avLst/>
          </a:prstGeom>
        </p:spPr>
      </p:pic>
      <p:sp>
        <p:nvSpPr>
          <p:cNvPr id="182" name="Shape 182"/>
          <p:cNvSpPr/>
          <p:nvPr/>
        </p:nvSpPr>
        <p:spPr>
          <a:xfrm>
            <a:off x="6197600" y="3098800"/>
            <a:ext cx="647700" cy="647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rgbClr val="FF2600"/>
              </a:gs>
              <a:gs pos="100000">
                <a:srgbClr val="FFFB00"/>
              </a:gs>
            </a:gsLst>
            <a:lin ang="5400000"/>
          </a:gradFill>
          <a:ln w="19050">
            <a:solidFill>
              <a:srgbClr val="9411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400">
                <a:solidFill>
                  <a:srgbClr val="477C43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762000" y="1597471"/>
            <a:ext cx="11493500" cy="1478658"/>
          </a:xfrm>
          <a:prstGeom prst="rect">
            <a:avLst/>
          </a:prstGeom>
          <a:ln w="12700">
            <a:miter lim="400000"/>
          </a:ln>
          <a:effectLst>
            <a:outerShdw blurRad="25400" dist="381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buClr>
                <a:srgbClr val="000000"/>
              </a:buClr>
              <a:buFont typeface="Helvetica"/>
              <a:defRPr sz="4800" spc="-63">
                <a:solidFill>
                  <a:srgbClr val="76D6FF"/>
                </a:solidFill>
                <a:latin typeface="libre"/>
                <a:ea typeface="libre"/>
                <a:cs typeface="libre"/>
                <a:sym typeface="libre"/>
              </a:defRPr>
            </a:lvl1pPr>
          </a:lstStyle>
          <a:p>
            <a:r>
              <a:t>the US is euphoric over its victory in the war</a:t>
            </a:r>
          </a:p>
        </p:txBody>
      </p:sp>
      <p:sp>
        <p:nvSpPr>
          <p:cNvPr id="184" name="Shape 184"/>
          <p:cNvSpPr/>
          <p:nvPr/>
        </p:nvSpPr>
        <p:spPr>
          <a:xfrm>
            <a:off x="850900" y="3784599"/>
            <a:ext cx="11303000" cy="1524001"/>
          </a:xfrm>
          <a:prstGeom prst="rect">
            <a:avLst/>
          </a:prstGeom>
          <a:ln w="12700">
            <a:miter lim="400000"/>
          </a:ln>
          <a:effectLst>
            <a:outerShdw blurRad="12700" dist="12700" rotWithShape="0">
              <a:srgbClr val="424242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Clr>
                <a:srgbClr val="000000"/>
              </a:buClr>
              <a:buFont typeface="Helvetica"/>
              <a:defRPr sz="4800" spc="-63">
                <a:solidFill>
                  <a:srgbClr val="73FA79"/>
                </a:solidFill>
                <a:effectLst>
                  <a:outerShdw blurRad="25400" dist="38100" dir="2700000" rotWithShape="0">
                    <a:srgbClr val="000000">
                      <a:alpha val="75000"/>
                    </a:srgbClr>
                  </a:outerShdw>
                </a:effectLst>
                <a:latin typeface="libre"/>
                <a:ea typeface="libre"/>
                <a:cs typeface="libre"/>
                <a:sym typeface="libre"/>
              </a:defRPr>
            </a:pPr>
            <a:r>
              <a:t>the US has established itself as the world</a:t>
            </a:r>
            <a:r>
              <a:rPr>
                <a:latin typeface="Magnum"/>
                <a:ea typeface="Magnum"/>
                <a:cs typeface="Magnum"/>
                <a:sym typeface="Magnum"/>
              </a:rPr>
              <a:t>’</a:t>
            </a:r>
            <a:r>
              <a:t>s superpower</a:t>
            </a:r>
          </a:p>
        </p:txBody>
      </p:sp>
      <p:sp>
        <p:nvSpPr>
          <p:cNvPr id="185" name="Shape 185"/>
          <p:cNvSpPr/>
          <p:nvPr/>
        </p:nvSpPr>
        <p:spPr>
          <a:xfrm>
            <a:off x="165100" y="431376"/>
            <a:ext cx="12700000" cy="800101"/>
          </a:xfrm>
          <a:prstGeom prst="rect">
            <a:avLst/>
          </a:prstGeom>
          <a:ln w="12700">
            <a:miter lim="400000"/>
          </a:ln>
          <a:effectLst>
            <a:reflection stA="74563" endPos="40000" dir="5400000" sy="-100000" algn="bl" rotWithShape="0"/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buClr>
                <a:srgbClr val="643665"/>
              </a:buClr>
              <a:buFont typeface="Helvetica"/>
              <a:defRPr sz="4400" spc="-58">
                <a:solidFill>
                  <a:srgbClr val="FFFFFF"/>
                </a:solidFill>
                <a:effectLst>
                  <a:outerShdw blurRad="12700" dist="38100" dir="2700000" rotWithShape="0">
                    <a:srgbClr val="941100"/>
                  </a:outerShdw>
                </a:effectLst>
                <a:uFill>
                  <a:solidFill>
                    <a:srgbClr val="FFFFFF"/>
                  </a:solidFill>
                </a:uFill>
                <a:latin typeface="KeiserSousa"/>
                <a:ea typeface="KeiserSousa"/>
                <a:cs typeface="KeiserSousa"/>
                <a:sym typeface="KeiserSousa"/>
              </a:defRPr>
            </a:lvl1pPr>
          </a:lstStyle>
          <a:p>
            <a:r>
              <a:t>IT’S 1945, AND WORLD WAR II IS OVER!</a:t>
            </a:r>
          </a:p>
        </p:txBody>
      </p:sp>
      <p:sp>
        <p:nvSpPr>
          <p:cNvPr id="186" name="Shape 186"/>
          <p:cNvSpPr/>
          <p:nvPr/>
        </p:nvSpPr>
        <p:spPr>
          <a:xfrm>
            <a:off x="6172200" y="5372100"/>
            <a:ext cx="647700" cy="647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rgbClr val="FF2600"/>
              </a:gs>
              <a:gs pos="100000">
                <a:srgbClr val="FFFB00"/>
              </a:gs>
            </a:gsLst>
            <a:lin ang="5400000"/>
          </a:gradFill>
          <a:ln w="19050">
            <a:solidFill>
              <a:srgbClr val="9411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400">
                <a:solidFill>
                  <a:srgbClr val="477C43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endParaRPr/>
          </a:p>
        </p:txBody>
      </p:sp>
      <p:pic>
        <p:nvPicPr>
          <p:cNvPr id="187" name="Picture 186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66158" y="8362103"/>
            <a:ext cx="6527801" cy="1181101"/>
          </a:xfrm>
          <a:prstGeom prst="rect">
            <a:avLst/>
          </a:prstGeom>
          <a:effectLst>
            <a:reflection stA="50000" endPos="40000" dir="5400000" sy="-100000" algn="bl" rotWithShape="0"/>
          </a:effectLst>
        </p:spPr>
      </p:pic>
      <p:sp>
        <p:nvSpPr>
          <p:cNvPr id="188" name="Shape 188"/>
          <p:cNvSpPr/>
          <p:nvPr/>
        </p:nvSpPr>
        <p:spPr>
          <a:xfrm>
            <a:off x="190500" y="6064250"/>
            <a:ext cx="12611100" cy="1485900"/>
          </a:xfrm>
          <a:prstGeom prst="rect">
            <a:avLst/>
          </a:prstGeom>
          <a:ln w="12700">
            <a:miter lim="400000"/>
          </a:ln>
          <a:effectLst>
            <a:outerShdw blurRad="12700" dist="12700" rotWithShape="0">
              <a:srgbClr val="424242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Clr>
                <a:srgbClr val="000000"/>
              </a:buClr>
              <a:buFont typeface="Helvetica"/>
              <a:defRPr sz="4800" spc="-63">
                <a:solidFill>
                  <a:srgbClr val="FF7E79"/>
                </a:solidFill>
                <a:effectLst>
                  <a:outerShdw blurRad="25400" dist="38100" dir="2700000" rotWithShape="0">
                    <a:srgbClr val="000000">
                      <a:alpha val="75000"/>
                    </a:srgbClr>
                  </a:outerShdw>
                </a:effectLst>
                <a:latin typeface="libre"/>
                <a:ea typeface="libre"/>
                <a:cs typeface="libre"/>
                <a:sym typeface="libre"/>
              </a:defRPr>
            </a:pPr>
            <a:r>
              <a:t>the peace won</a:t>
            </a:r>
            <a:r>
              <a:rPr>
                <a:latin typeface="Magnum"/>
                <a:ea typeface="Magnum"/>
                <a:cs typeface="Magnum"/>
                <a:sym typeface="Magnum"/>
              </a:rPr>
              <a:t>, </a:t>
            </a:r>
            <a:r>
              <a:t>10 mil Americans came home to rebuild their lives</a:t>
            </a:r>
          </a:p>
        </p:txBody>
      </p:sp>
      <p:sp>
        <p:nvSpPr>
          <p:cNvPr id="189" name="Shape 189"/>
          <p:cNvSpPr/>
          <p:nvPr/>
        </p:nvSpPr>
        <p:spPr>
          <a:xfrm>
            <a:off x="6172200" y="7556500"/>
            <a:ext cx="647700" cy="647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rgbClr val="FF2600"/>
              </a:gs>
              <a:gs pos="100000">
                <a:srgbClr val="FFFB00"/>
              </a:gs>
            </a:gsLst>
            <a:lin ang="5400000"/>
          </a:gradFill>
          <a:ln w="19050">
            <a:solidFill>
              <a:srgbClr val="9411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400">
                <a:solidFill>
                  <a:srgbClr val="477C43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2" animBg="1" advAuto="0"/>
      <p:bldP spid="183" grpId="1" animBg="1" advAuto="0"/>
      <p:bldP spid="184" grpId="3" animBg="1" advAuto="0"/>
      <p:bldP spid="186" grpId="4" animBg="1" advAuto="0"/>
      <p:bldP spid="187" grpId="7" animBg="1" advAuto="0"/>
      <p:bldP spid="188" grpId="5" animBg="1" advAuto="0"/>
      <p:bldP spid="189" grpId="6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228600" y="2514600"/>
            <a:ext cx="8115300" cy="4000500"/>
          </a:xfrm>
          <a:prstGeom prst="rect">
            <a:avLst/>
          </a:prstGeom>
          <a:ln w="12700">
            <a:miter lim="400000"/>
          </a:ln>
          <a:effectLst>
            <a:reflection stA="74812" endPos="40000" dir="5400000" sy="-100000" algn="bl" rotWithShape="0"/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buClr>
                <a:srgbClr val="643665"/>
              </a:buClr>
              <a:buFont typeface="Helvetica"/>
              <a:defRPr sz="12000" spc="-158">
                <a:solidFill>
                  <a:srgbClr val="FFFC41"/>
                </a:solidFill>
                <a:effectLst>
                  <a:outerShdw blurRad="12700" dist="38100" dir="2700000" rotWithShape="0">
                    <a:srgbClr val="941100"/>
                  </a:outerShdw>
                </a:effectLst>
                <a:uFill>
                  <a:solidFill>
                    <a:srgbClr val="FFFC41"/>
                  </a:solidFill>
                </a:uFill>
                <a:latin typeface="Pulp Fiction M54"/>
                <a:ea typeface="Pulp Fiction M54"/>
                <a:cs typeface="Pulp Fiction M54"/>
                <a:sym typeface="Pulp Fiction M54"/>
              </a:defRPr>
            </a:pPr>
            <a:r>
              <a:rPr sz="9600" i="1" spc="-126"/>
              <a:t>post war</a:t>
            </a:r>
          </a:p>
          <a:p>
            <a:pPr>
              <a:buClr>
                <a:srgbClr val="643665"/>
              </a:buClr>
              <a:buFont typeface="Helvetica"/>
              <a:defRPr sz="14400" spc="-190">
                <a:solidFill>
                  <a:srgbClr val="FFFFFF"/>
                </a:solidFill>
                <a:effectLst>
                  <a:outerShdw blurRad="12700" dist="381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Pulp Fiction M54"/>
                <a:ea typeface="Pulp Fiction M54"/>
                <a:cs typeface="Pulp Fiction M54"/>
                <a:sym typeface="Pulp Fiction M54"/>
              </a:defRPr>
            </a:pPr>
            <a:r>
              <a:t>america</a:t>
            </a:r>
          </a:p>
        </p:txBody>
      </p:sp>
      <p:pic>
        <p:nvPicPr>
          <p:cNvPr id="192" name="wavy-flag.png"/>
          <p:cNvPicPr>
            <a:picLocks noChangeAspect="1"/>
          </p:cNvPicPr>
          <p:nvPr/>
        </p:nvPicPr>
        <p:blipFill>
          <a:blip r:embed="rId2">
            <a:extLst/>
          </a:blip>
          <a:srcRect t="22" r="705" b="4352"/>
          <a:stretch>
            <a:fillRect/>
          </a:stretch>
        </p:blipFill>
        <p:spPr>
          <a:xfrm>
            <a:off x="7962900" y="2954917"/>
            <a:ext cx="4800668" cy="31118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0" h="21583" extrusionOk="0">
                <a:moveTo>
                  <a:pt x="4403" y="0"/>
                </a:moveTo>
                <a:cubicBezTo>
                  <a:pt x="4234" y="6"/>
                  <a:pt x="4221" y="18"/>
                  <a:pt x="4319" y="66"/>
                </a:cubicBezTo>
                <a:cubicBezTo>
                  <a:pt x="4484" y="148"/>
                  <a:pt x="4541" y="148"/>
                  <a:pt x="4574" y="66"/>
                </a:cubicBezTo>
                <a:cubicBezTo>
                  <a:pt x="4592" y="23"/>
                  <a:pt x="4526" y="-4"/>
                  <a:pt x="4403" y="0"/>
                </a:cubicBezTo>
                <a:close/>
                <a:moveTo>
                  <a:pt x="6710" y="36"/>
                </a:moveTo>
                <a:cubicBezTo>
                  <a:pt x="6196" y="50"/>
                  <a:pt x="5869" y="71"/>
                  <a:pt x="5855" y="97"/>
                </a:cubicBezTo>
                <a:cubicBezTo>
                  <a:pt x="5826" y="152"/>
                  <a:pt x="5731" y="215"/>
                  <a:pt x="5645" y="240"/>
                </a:cubicBezTo>
                <a:cubicBezTo>
                  <a:pt x="5559" y="265"/>
                  <a:pt x="5464" y="333"/>
                  <a:pt x="5432" y="391"/>
                </a:cubicBezTo>
                <a:cubicBezTo>
                  <a:pt x="5401" y="449"/>
                  <a:pt x="5355" y="496"/>
                  <a:pt x="5332" y="496"/>
                </a:cubicBezTo>
                <a:cubicBezTo>
                  <a:pt x="5309" y="496"/>
                  <a:pt x="5120" y="619"/>
                  <a:pt x="4910" y="771"/>
                </a:cubicBezTo>
                <a:cubicBezTo>
                  <a:pt x="4376" y="1157"/>
                  <a:pt x="4129" y="1227"/>
                  <a:pt x="3390" y="1187"/>
                </a:cubicBezTo>
                <a:cubicBezTo>
                  <a:pt x="2791" y="1155"/>
                  <a:pt x="2607" y="1119"/>
                  <a:pt x="1973" y="928"/>
                </a:cubicBezTo>
                <a:cubicBezTo>
                  <a:pt x="1820" y="882"/>
                  <a:pt x="1595" y="827"/>
                  <a:pt x="1474" y="807"/>
                </a:cubicBezTo>
                <a:lnTo>
                  <a:pt x="1256" y="771"/>
                </a:lnTo>
                <a:lnTo>
                  <a:pt x="1283" y="1008"/>
                </a:lnTo>
                <a:cubicBezTo>
                  <a:pt x="1298" y="1139"/>
                  <a:pt x="1352" y="1475"/>
                  <a:pt x="1402" y="1751"/>
                </a:cubicBezTo>
                <a:cubicBezTo>
                  <a:pt x="1557" y="2607"/>
                  <a:pt x="1589" y="3011"/>
                  <a:pt x="1568" y="3901"/>
                </a:cubicBezTo>
                <a:cubicBezTo>
                  <a:pt x="1549" y="4739"/>
                  <a:pt x="1543" y="4771"/>
                  <a:pt x="1374" y="5225"/>
                </a:cubicBezTo>
                <a:cubicBezTo>
                  <a:pt x="1278" y="5481"/>
                  <a:pt x="1174" y="5738"/>
                  <a:pt x="1142" y="5797"/>
                </a:cubicBezTo>
                <a:cubicBezTo>
                  <a:pt x="1034" y="5997"/>
                  <a:pt x="849" y="6551"/>
                  <a:pt x="747" y="6976"/>
                </a:cubicBezTo>
                <a:cubicBezTo>
                  <a:pt x="638" y="7431"/>
                  <a:pt x="602" y="8537"/>
                  <a:pt x="689" y="8787"/>
                </a:cubicBezTo>
                <a:cubicBezTo>
                  <a:pt x="713" y="8857"/>
                  <a:pt x="760" y="9125"/>
                  <a:pt x="790" y="9381"/>
                </a:cubicBezTo>
                <a:cubicBezTo>
                  <a:pt x="821" y="9637"/>
                  <a:pt x="874" y="9948"/>
                  <a:pt x="910" y="10072"/>
                </a:cubicBezTo>
                <a:cubicBezTo>
                  <a:pt x="946" y="10196"/>
                  <a:pt x="976" y="10347"/>
                  <a:pt x="976" y="10408"/>
                </a:cubicBezTo>
                <a:cubicBezTo>
                  <a:pt x="976" y="10469"/>
                  <a:pt x="992" y="10538"/>
                  <a:pt x="1015" y="10559"/>
                </a:cubicBezTo>
                <a:cubicBezTo>
                  <a:pt x="1038" y="10581"/>
                  <a:pt x="1068" y="10704"/>
                  <a:pt x="1081" y="10832"/>
                </a:cubicBezTo>
                <a:cubicBezTo>
                  <a:pt x="1155" y="11577"/>
                  <a:pt x="1175" y="11603"/>
                  <a:pt x="1675" y="11603"/>
                </a:cubicBezTo>
                <a:cubicBezTo>
                  <a:pt x="2082" y="11603"/>
                  <a:pt x="2239" y="11692"/>
                  <a:pt x="2034" y="11806"/>
                </a:cubicBezTo>
                <a:cubicBezTo>
                  <a:pt x="1975" y="11839"/>
                  <a:pt x="1814" y="11853"/>
                  <a:pt x="1675" y="11839"/>
                </a:cubicBezTo>
                <a:cubicBezTo>
                  <a:pt x="1405" y="11812"/>
                  <a:pt x="1321" y="11894"/>
                  <a:pt x="1397" y="12112"/>
                </a:cubicBezTo>
                <a:cubicBezTo>
                  <a:pt x="1421" y="12180"/>
                  <a:pt x="1440" y="12313"/>
                  <a:pt x="1440" y="12406"/>
                </a:cubicBezTo>
                <a:cubicBezTo>
                  <a:pt x="1440" y="12500"/>
                  <a:pt x="1462" y="12615"/>
                  <a:pt x="1491" y="12660"/>
                </a:cubicBezTo>
                <a:cubicBezTo>
                  <a:pt x="1570" y="12780"/>
                  <a:pt x="1575" y="15364"/>
                  <a:pt x="1497" y="15484"/>
                </a:cubicBezTo>
                <a:cubicBezTo>
                  <a:pt x="1465" y="15533"/>
                  <a:pt x="1440" y="15633"/>
                  <a:pt x="1440" y="15707"/>
                </a:cubicBezTo>
                <a:cubicBezTo>
                  <a:pt x="1440" y="15781"/>
                  <a:pt x="1361" y="15962"/>
                  <a:pt x="1265" y="16111"/>
                </a:cubicBezTo>
                <a:cubicBezTo>
                  <a:pt x="1169" y="16261"/>
                  <a:pt x="1053" y="16491"/>
                  <a:pt x="1006" y="16623"/>
                </a:cubicBezTo>
                <a:cubicBezTo>
                  <a:pt x="929" y="16843"/>
                  <a:pt x="915" y="16857"/>
                  <a:pt x="862" y="16745"/>
                </a:cubicBezTo>
                <a:cubicBezTo>
                  <a:pt x="806" y="16628"/>
                  <a:pt x="798" y="16627"/>
                  <a:pt x="723" y="16756"/>
                </a:cubicBezTo>
                <a:cubicBezTo>
                  <a:pt x="646" y="16886"/>
                  <a:pt x="647" y="16897"/>
                  <a:pt x="730" y="16965"/>
                </a:cubicBezTo>
                <a:cubicBezTo>
                  <a:pt x="805" y="17027"/>
                  <a:pt x="815" y="17113"/>
                  <a:pt x="806" y="17623"/>
                </a:cubicBezTo>
                <a:cubicBezTo>
                  <a:pt x="801" y="17946"/>
                  <a:pt x="774" y="18248"/>
                  <a:pt x="746" y="18292"/>
                </a:cubicBezTo>
                <a:cubicBezTo>
                  <a:pt x="708" y="18349"/>
                  <a:pt x="723" y="18403"/>
                  <a:pt x="799" y="18493"/>
                </a:cubicBezTo>
                <a:lnTo>
                  <a:pt x="904" y="18616"/>
                </a:lnTo>
                <a:lnTo>
                  <a:pt x="778" y="18688"/>
                </a:lnTo>
                <a:cubicBezTo>
                  <a:pt x="708" y="18729"/>
                  <a:pt x="647" y="18796"/>
                  <a:pt x="644" y="18837"/>
                </a:cubicBezTo>
                <a:cubicBezTo>
                  <a:pt x="618" y="19166"/>
                  <a:pt x="630" y="19397"/>
                  <a:pt x="681" y="19516"/>
                </a:cubicBezTo>
                <a:cubicBezTo>
                  <a:pt x="763" y="19706"/>
                  <a:pt x="758" y="20021"/>
                  <a:pt x="673" y="20130"/>
                </a:cubicBezTo>
                <a:cubicBezTo>
                  <a:pt x="605" y="20216"/>
                  <a:pt x="621" y="20378"/>
                  <a:pt x="690" y="20312"/>
                </a:cubicBezTo>
                <a:cubicBezTo>
                  <a:pt x="705" y="20298"/>
                  <a:pt x="758" y="20355"/>
                  <a:pt x="814" y="20433"/>
                </a:cubicBezTo>
                <a:cubicBezTo>
                  <a:pt x="815" y="20426"/>
                  <a:pt x="811" y="20420"/>
                  <a:pt x="814" y="20414"/>
                </a:cubicBezTo>
                <a:cubicBezTo>
                  <a:pt x="837" y="20355"/>
                  <a:pt x="861" y="20352"/>
                  <a:pt x="897" y="20408"/>
                </a:cubicBezTo>
                <a:cubicBezTo>
                  <a:pt x="925" y="20451"/>
                  <a:pt x="1043" y="20488"/>
                  <a:pt x="1160" y="20488"/>
                </a:cubicBezTo>
                <a:cubicBezTo>
                  <a:pt x="1383" y="20488"/>
                  <a:pt x="1579" y="20639"/>
                  <a:pt x="1579" y="20813"/>
                </a:cubicBezTo>
                <a:cubicBezTo>
                  <a:pt x="1579" y="20899"/>
                  <a:pt x="1728" y="20921"/>
                  <a:pt x="2473" y="20931"/>
                </a:cubicBezTo>
                <a:cubicBezTo>
                  <a:pt x="2964" y="20938"/>
                  <a:pt x="3429" y="20953"/>
                  <a:pt x="3506" y="20964"/>
                </a:cubicBezTo>
                <a:cubicBezTo>
                  <a:pt x="3582" y="20976"/>
                  <a:pt x="4105" y="21022"/>
                  <a:pt x="4667" y="21066"/>
                </a:cubicBezTo>
                <a:cubicBezTo>
                  <a:pt x="5229" y="21110"/>
                  <a:pt x="5835" y="21159"/>
                  <a:pt x="6014" y="21176"/>
                </a:cubicBezTo>
                <a:cubicBezTo>
                  <a:pt x="6193" y="21194"/>
                  <a:pt x="6537" y="21223"/>
                  <a:pt x="6779" y="21240"/>
                </a:cubicBezTo>
                <a:cubicBezTo>
                  <a:pt x="7022" y="21257"/>
                  <a:pt x="7326" y="21287"/>
                  <a:pt x="7454" y="21308"/>
                </a:cubicBezTo>
                <a:cubicBezTo>
                  <a:pt x="7581" y="21330"/>
                  <a:pt x="7852" y="21362"/>
                  <a:pt x="8057" y="21377"/>
                </a:cubicBezTo>
                <a:cubicBezTo>
                  <a:pt x="8261" y="21392"/>
                  <a:pt x="8461" y="21422"/>
                  <a:pt x="8499" y="21443"/>
                </a:cubicBezTo>
                <a:cubicBezTo>
                  <a:pt x="8569" y="21483"/>
                  <a:pt x="9826" y="21561"/>
                  <a:pt x="10727" y="21581"/>
                </a:cubicBezTo>
                <a:cubicBezTo>
                  <a:pt x="11406" y="21596"/>
                  <a:pt x="12802" y="21511"/>
                  <a:pt x="12864" y="21452"/>
                </a:cubicBezTo>
                <a:cubicBezTo>
                  <a:pt x="12893" y="21425"/>
                  <a:pt x="13077" y="21380"/>
                  <a:pt x="13273" y="21350"/>
                </a:cubicBezTo>
                <a:cubicBezTo>
                  <a:pt x="13469" y="21319"/>
                  <a:pt x="13942" y="21209"/>
                  <a:pt x="14326" y="21108"/>
                </a:cubicBezTo>
                <a:cubicBezTo>
                  <a:pt x="15412" y="20819"/>
                  <a:pt x="15579" y="20787"/>
                  <a:pt x="16333" y="20711"/>
                </a:cubicBezTo>
                <a:cubicBezTo>
                  <a:pt x="16776" y="20666"/>
                  <a:pt x="17097" y="20663"/>
                  <a:pt x="17192" y="20706"/>
                </a:cubicBezTo>
                <a:cubicBezTo>
                  <a:pt x="17276" y="20743"/>
                  <a:pt x="17519" y="20774"/>
                  <a:pt x="17731" y="20774"/>
                </a:cubicBezTo>
                <a:cubicBezTo>
                  <a:pt x="17944" y="20774"/>
                  <a:pt x="18159" y="20809"/>
                  <a:pt x="18211" y="20852"/>
                </a:cubicBezTo>
                <a:cubicBezTo>
                  <a:pt x="18263" y="20894"/>
                  <a:pt x="18465" y="20936"/>
                  <a:pt x="18661" y="20945"/>
                </a:cubicBezTo>
                <a:cubicBezTo>
                  <a:pt x="18856" y="20954"/>
                  <a:pt x="19174" y="21015"/>
                  <a:pt x="19365" y="21077"/>
                </a:cubicBezTo>
                <a:cubicBezTo>
                  <a:pt x="19771" y="21210"/>
                  <a:pt x="20784" y="21411"/>
                  <a:pt x="21233" y="21452"/>
                </a:cubicBezTo>
                <a:cubicBezTo>
                  <a:pt x="21496" y="21475"/>
                  <a:pt x="21546" y="21462"/>
                  <a:pt x="21567" y="21358"/>
                </a:cubicBezTo>
                <a:cubicBezTo>
                  <a:pt x="21600" y="21197"/>
                  <a:pt x="21568" y="20652"/>
                  <a:pt x="21483" y="19984"/>
                </a:cubicBezTo>
                <a:cubicBezTo>
                  <a:pt x="21446" y="19689"/>
                  <a:pt x="21399" y="19126"/>
                  <a:pt x="21381" y="18732"/>
                </a:cubicBezTo>
                <a:cubicBezTo>
                  <a:pt x="21363" y="18338"/>
                  <a:pt x="21330" y="17936"/>
                  <a:pt x="21306" y="17840"/>
                </a:cubicBezTo>
                <a:cubicBezTo>
                  <a:pt x="21247" y="17593"/>
                  <a:pt x="21164" y="16411"/>
                  <a:pt x="21153" y="15652"/>
                </a:cubicBezTo>
                <a:cubicBezTo>
                  <a:pt x="21148" y="15297"/>
                  <a:pt x="21119" y="14732"/>
                  <a:pt x="21089" y="14397"/>
                </a:cubicBezTo>
                <a:cubicBezTo>
                  <a:pt x="21014" y="13551"/>
                  <a:pt x="21061" y="8147"/>
                  <a:pt x="21155" y="6945"/>
                </a:cubicBezTo>
                <a:cubicBezTo>
                  <a:pt x="21222" y="6083"/>
                  <a:pt x="21293" y="3810"/>
                  <a:pt x="21256" y="3697"/>
                </a:cubicBezTo>
                <a:cubicBezTo>
                  <a:pt x="21230" y="3616"/>
                  <a:pt x="21234" y="3485"/>
                  <a:pt x="21265" y="3348"/>
                </a:cubicBezTo>
                <a:cubicBezTo>
                  <a:pt x="21330" y="3062"/>
                  <a:pt x="21331" y="1809"/>
                  <a:pt x="21267" y="1748"/>
                </a:cubicBezTo>
                <a:cubicBezTo>
                  <a:pt x="21241" y="1723"/>
                  <a:pt x="21191" y="1736"/>
                  <a:pt x="21158" y="1779"/>
                </a:cubicBezTo>
                <a:cubicBezTo>
                  <a:pt x="21040" y="1930"/>
                  <a:pt x="20930" y="1698"/>
                  <a:pt x="20905" y="1242"/>
                </a:cubicBezTo>
                <a:cubicBezTo>
                  <a:pt x="20892" y="992"/>
                  <a:pt x="20855" y="793"/>
                  <a:pt x="20816" y="746"/>
                </a:cubicBezTo>
                <a:cubicBezTo>
                  <a:pt x="20765" y="748"/>
                  <a:pt x="20704" y="772"/>
                  <a:pt x="20609" y="840"/>
                </a:cubicBezTo>
                <a:cubicBezTo>
                  <a:pt x="20175" y="1151"/>
                  <a:pt x="19949" y="1214"/>
                  <a:pt x="19280" y="1214"/>
                </a:cubicBezTo>
                <a:cubicBezTo>
                  <a:pt x="18613" y="1214"/>
                  <a:pt x="18089" y="1093"/>
                  <a:pt x="17321" y="768"/>
                </a:cubicBezTo>
                <a:cubicBezTo>
                  <a:pt x="16916" y="597"/>
                  <a:pt x="16639" y="497"/>
                  <a:pt x="15997" y="287"/>
                </a:cubicBezTo>
                <a:cubicBezTo>
                  <a:pt x="15742" y="203"/>
                  <a:pt x="15497" y="102"/>
                  <a:pt x="15453" y="64"/>
                </a:cubicBezTo>
                <a:cubicBezTo>
                  <a:pt x="15441" y="53"/>
                  <a:pt x="14946" y="46"/>
                  <a:pt x="14591" y="39"/>
                </a:cubicBezTo>
                <a:cubicBezTo>
                  <a:pt x="14463" y="45"/>
                  <a:pt x="14147" y="51"/>
                  <a:pt x="14144" y="58"/>
                </a:cubicBezTo>
                <a:cubicBezTo>
                  <a:pt x="14130" y="93"/>
                  <a:pt x="13976" y="180"/>
                  <a:pt x="13803" y="251"/>
                </a:cubicBezTo>
                <a:cubicBezTo>
                  <a:pt x="13630" y="321"/>
                  <a:pt x="13314" y="506"/>
                  <a:pt x="13096" y="661"/>
                </a:cubicBezTo>
                <a:cubicBezTo>
                  <a:pt x="12434" y="1133"/>
                  <a:pt x="12187" y="1214"/>
                  <a:pt x="11427" y="1214"/>
                </a:cubicBezTo>
                <a:cubicBezTo>
                  <a:pt x="10591" y="1214"/>
                  <a:pt x="10078" y="1095"/>
                  <a:pt x="9125" y="686"/>
                </a:cubicBezTo>
                <a:cubicBezTo>
                  <a:pt x="8541" y="435"/>
                  <a:pt x="7779" y="189"/>
                  <a:pt x="7477" y="155"/>
                </a:cubicBezTo>
                <a:cubicBezTo>
                  <a:pt x="7336" y="138"/>
                  <a:pt x="7201" y="97"/>
                  <a:pt x="7177" y="61"/>
                </a:cubicBezTo>
                <a:cubicBezTo>
                  <a:pt x="7171" y="52"/>
                  <a:pt x="6857" y="44"/>
                  <a:pt x="6710" y="36"/>
                </a:cubicBezTo>
                <a:close/>
                <a:moveTo>
                  <a:pt x="3855" y="782"/>
                </a:moveTo>
                <a:cubicBezTo>
                  <a:pt x="3804" y="782"/>
                  <a:pt x="3761" y="814"/>
                  <a:pt x="3761" y="854"/>
                </a:cubicBezTo>
                <a:cubicBezTo>
                  <a:pt x="3761" y="893"/>
                  <a:pt x="3804" y="925"/>
                  <a:pt x="3855" y="925"/>
                </a:cubicBezTo>
                <a:cubicBezTo>
                  <a:pt x="3906" y="925"/>
                  <a:pt x="3948" y="893"/>
                  <a:pt x="3948" y="854"/>
                </a:cubicBezTo>
                <a:cubicBezTo>
                  <a:pt x="3948" y="814"/>
                  <a:pt x="3906" y="782"/>
                  <a:pt x="3855" y="782"/>
                </a:cubicBezTo>
                <a:close/>
                <a:moveTo>
                  <a:pt x="43" y="18410"/>
                </a:moveTo>
                <a:cubicBezTo>
                  <a:pt x="19" y="18410"/>
                  <a:pt x="0" y="18474"/>
                  <a:pt x="0" y="18553"/>
                </a:cubicBezTo>
                <a:cubicBezTo>
                  <a:pt x="0" y="18632"/>
                  <a:pt x="16" y="18696"/>
                  <a:pt x="36" y="18696"/>
                </a:cubicBezTo>
                <a:cubicBezTo>
                  <a:pt x="56" y="18696"/>
                  <a:pt x="76" y="18632"/>
                  <a:pt x="80" y="18553"/>
                </a:cubicBezTo>
                <a:cubicBezTo>
                  <a:pt x="84" y="18474"/>
                  <a:pt x="67" y="18410"/>
                  <a:pt x="43" y="18410"/>
                </a:cubicBezTo>
                <a:close/>
                <a:moveTo>
                  <a:pt x="1554" y="21482"/>
                </a:moveTo>
                <a:cubicBezTo>
                  <a:pt x="1596" y="21535"/>
                  <a:pt x="1628" y="21542"/>
                  <a:pt x="1661" y="21515"/>
                </a:cubicBezTo>
                <a:cubicBezTo>
                  <a:pt x="1623" y="21503"/>
                  <a:pt x="1599" y="21492"/>
                  <a:pt x="1554" y="21482"/>
                </a:cubicBezTo>
                <a:close/>
              </a:path>
            </a:pathLst>
          </a:custGeom>
          <a:ln w="12700">
            <a:miter lim="400000"/>
          </a:ln>
          <a:effectLst>
            <a:outerShdw blurRad="139700" dist="76200" dir="2700000" rotWithShape="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icture 193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21500" y="1317941"/>
            <a:ext cx="6007100" cy="4457918"/>
          </a:xfrm>
          <a:prstGeom prst="rect">
            <a:avLst/>
          </a:prstGeom>
          <a:effectLst>
            <a:outerShdw blurRad="1397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195" name="Shape 195"/>
          <p:cNvSpPr/>
          <p:nvPr/>
        </p:nvSpPr>
        <p:spPr>
          <a:xfrm>
            <a:off x="76199" y="914400"/>
            <a:ext cx="6870701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444444"/>
                </a:solidFill>
                <a:latin typeface="GENUINE"/>
                <a:ea typeface="GENUINE"/>
                <a:cs typeface="GENUINE"/>
                <a:sym typeface="GENUINE"/>
              </a:defRPr>
            </a:pPr>
            <a:r>
              <a:rPr sz="2400" dirty="0"/>
              <a:t>AFTER WWII, THE US ECONOMY </a:t>
            </a:r>
            <a:r>
              <a:rPr sz="2400" dirty="0">
                <a:solidFill>
                  <a:srgbClr val="FF2600"/>
                </a:solidFill>
              </a:rPr>
              <a:t>CONVERTED</a:t>
            </a:r>
            <a:r>
              <a:rPr sz="2400" dirty="0"/>
              <a:t> FROM </a:t>
            </a:r>
            <a:r>
              <a:rPr sz="2400" dirty="0">
                <a:solidFill>
                  <a:srgbClr val="FF6A00"/>
                </a:solidFill>
              </a:rPr>
              <a:t>WARTIME</a:t>
            </a:r>
            <a:r>
              <a:rPr sz="2400" dirty="0"/>
              <a:t> TO </a:t>
            </a:r>
            <a:r>
              <a:rPr dirty="0">
                <a:solidFill>
                  <a:srgbClr val="4F8F00"/>
                </a:solidFill>
              </a:rPr>
              <a:t>PEACETIME GOODS</a:t>
            </a:r>
          </a:p>
        </p:txBody>
      </p:sp>
      <p:sp>
        <p:nvSpPr>
          <p:cNvPr id="196" name="Shape 196"/>
          <p:cNvSpPr/>
          <p:nvPr/>
        </p:nvSpPr>
        <p:spPr>
          <a:xfrm>
            <a:off x="215900" y="2538534"/>
            <a:ext cx="7150100" cy="81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 defTabSz="406400">
              <a:spcBef>
                <a:spcPts val="2700"/>
              </a:spcBef>
              <a:defRPr sz="3000">
                <a:solidFill>
                  <a:srgbClr val="005493"/>
                </a:solidFill>
                <a:latin typeface="F*ck Beans"/>
                <a:ea typeface="F*ck Beans"/>
                <a:cs typeface="F*ck Beans"/>
                <a:sym typeface="F*ck Beans"/>
              </a:defRPr>
            </a:pPr>
            <a:r>
              <a:rPr sz="2400" dirty="0">
                <a:solidFill>
                  <a:srgbClr val="009193"/>
                </a:solidFill>
              </a:rPr>
              <a:t>defense contracts</a:t>
            </a:r>
            <a:r>
              <a:rPr sz="2400" dirty="0"/>
              <a:t> were cancelled, </a:t>
            </a:r>
            <a:r>
              <a:rPr sz="2400" dirty="0">
                <a:solidFill>
                  <a:srgbClr val="9437FF"/>
                </a:solidFill>
              </a:rPr>
              <a:t>unemployment rose</a:t>
            </a:r>
            <a:r>
              <a:rPr sz="2400" dirty="0"/>
              <a:t>, vets couldn’t find jobs</a:t>
            </a:r>
          </a:p>
        </p:txBody>
      </p:sp>
      <p:sp>
        <p:nvSpPr>
          <p:cNvPr id="197" name="Shape 197"/>
          <p:cNvSpPr/>
          <p:nvPr/>
        </p:nvSpPr>
        <p:spPr>
          <a:xfrm>
            <a:off x="76199" y="3546900"/>
            <a:ext cx="678180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444444"/>
                </a:solidFill>
                <a:latin typeface="GENUINE"/>
                <a:ea typeface="GENUINE"/>
                <a:cs typeface="GENUINE"/>
                <a:sym typeface="GENUINE"/>
              </a:defRPr>
            </a:pPr>
            <a:r>
              <a:rPr sz="2400" dirty="0"/>
              <a:t>WHEN WARTIME PRICE CONTROLS WERE REMOVED, </a:t>
            </a:r>
            <a:r>
              <a:rPr sz="2400" dirty="0">
                <a:solidFill>
                  <a:srgbClr val="0433FF"/>
                </a:solidFill>
              </a:rPr>
              <a:t>PRICES ROSE</a:t>
            </a:r>
            <a:r>
              <a:rPr sz="2400" dirty="0"/>
              <a:t> AND </a:t>
            </a:r>
            <a:r>
              <a:rPr sz="2400" dirty="0">
                <a:solidFill>
                  <a:srgbClr val="531B93"/>
                </a:solidFill>
              </a:rPr>
              <a:t>WAGES SANK</a:t>
            </a:r>
          </a:p>
        </p:txBody>
      </p:sp>
      <p:sp>
        <p:nvSpPr>
          <p:cNvPr id="198" name="Shape 198"/>
          <p:cNvSpPr/>
          <p:nvPr/>
        </p:nvSpPr>
        <p:spPr>
          <a:xfrm>
            <a:off x="0" y="4678546"/>
            <a:ext cx="7023100" cy="81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 defTabSz="406400">
              <a:spcBef>
                <a:spcPts val="2700"/>
              </a:spcBef>
              <a:defRPr sz="3000">
                <a:solidFill>
                  <a:srgbClr val="005493"/>
                </a:solidFill>
                <a:latin typeface="F*ck Beans"/>
                <a:ea typeface="F*ck Beans"/>
                <a:cs typeface="F*ck Beans"/>
                <a:sym typeface="F*ck Beans"/>
              </a:defRPr>
            </a:pPr>
            <a:r>
              <a:rPr sz="2400" dirty="0"/>
              <a:t>threatened by post-war depression, Truman ordered </a:t>
            </a:r>
            <a:r>
              <a:rPr sz="2400" dirty="0" err="1">
                <a:solidFill>
                  <a:srgbClr val="FF2F92"/>
                </a:solidFill>
              </a:rPr>
              <a:t>gov</a:t>
            </a:r>
            <a:r>
              <a:rPr sz="2400" dirty="0">
                <a:solidFill>
                  <a:srgbClr val="FF2F92"/>
                </a:solidFill>
              </a:rPr>
              <a:t> controls</a:t>
            </a:r>
            <a:r>
              <a:rPr sz="2400" dirty="0"/>
              <a:t> on </a:t>
            </a:r>
            <a:r>
              <a:rPr sz="2400" dirty="0">
                <a:solidFill>
                  <a:srgbClr val="945200"/>
                </a:solidFill>
              </a:rPr>
              <a:t>prices</a:t>
            </a:r>
            <a:r>
              <a:rPr sz="2400" dirty="0"/>
              <a:t> &amp; </a:t>
            </a:r>
            <a:r>
              <a:rPr sz="2400" dirty="0">
                <a:solidFill>
                  <a:srgbClr val="929000"/>
                </a:solidFill>
              </a:rPr>
              <a:t>wages</a:t>
            </a:r>
            <a:r>
              <a:rPr sz="2400" dirty="0"/>
              <a:t> </a:t>
            </a:r>
          </a:p>
        </p:txBody>
      </p:sp>
      <p:sp>
        <p:nvSpPr>
          <p:cNvPr id="199" name="Shape 199"/>
          <p:cNvSpPr/>
          <p:nvPr/>
        </p:nvSpPr>
        <p:spPr>
          <a:xfrm>
            <a:off x="-22497" y="5867618"/>
            <a:ext cx="6781800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444444"/>
                </a:solidFill>
                <a:latin typeface="GENUINE"/>
                <a:ea typeface="GENUINE"/>
                <a:cs typeface="GENUINE"/>
                <a:sym typeface="GENUINE"/>
              </a:defRPr>
            </a:pPr>
            <a:r>
              <a:rPr sz="2400" dirty="0"/>
              <a:t>AS CONDITIONS WORSENED, THE NATION FACED MASSIVE </a:t>
            </a:r>
            <a:r>
              <a:rPr sz="2400" dirty="0">
                <a:solidFill>
                  <a:srgbClr val="941751"/>
                </a:solidFill>
              </a:rPr>
              <a:t>LABOR STRIKES</a:t>
            </a:r>
            <a:r>
              <a:rPr sz="2400" dirty="0"/>
              <a:t> THAT THREATENED TO </a:t>
            </a:r>
            <a:r>
              <a:rPr sz="2400" dirty="0">
                <a:solidFill>
                  <a:srgbClr val="011993"/>
                </a:solidFill>
              </a:rPr>
              <a:t>CRIPPLE THE ECONOMY</a:t>
            </a:r>
          </a:p>
        </p:txBody>
      </p:sp>
      <p:sp>
        <p:nvSpPr>
          <p:cNvPr id="200" name="Shape 200"/>
          <p:cNvSpPr/>
          <p:nvPr/>
        </p:nvSpPr>
        <p:spPr>
          <a:xfrm>
            <a:off x="42816" y="7404100"/>
            <a:ext cx="70231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 defTabSz="406400">
              <a:spcBef>
                <a:spcPts val="2700"/>
              </a:spcBef>
              <a:defRPr sz="3000">
                <a:solidFill>
                  <a:srgbClr val="005493"/>
                </a:solidFill>
                <a:latin typeface="F*ck Beans"/>
                <a:ea typeface="F*ck Beans"/>
                <a:cs typeface="F*ck Beans"/>
                <a:sym typeface="F*ck Beans"/>
              </a:defRPr>
            </a:pPr>
            <a:r>
              <a:rPr dirty="0"/>
              <a:t>Truman </a:t>
            </a:r>
            <a:r>
              <a:rPr dirty="0">
                <a:solidFill>
                  <a:srgbClr val="008F00"/>
                </a:solidFill>
              </a:rPr>
              <a:t>ended the strikes</a:t>
            </a:r>
            <a:r>
              <a:rPr dirty="0"/>
              <a:t> by threatening to </a:t>
            </a:r>
            <a:r>
              <a:rPr u="sng" dirty="0">
                <a:solidFill>
                  <a:srgbClr val="941100"/>
                </a:solidFill>
              </a:rPr>
              <a:t>draft</a:t>
            </a:r>
            <a:r>
              <a:rPr dirty="0">
                <a:solidFill>
                  <a:srgbClr val="941100"/>
                </a:solidFill>
              </a:rPr>
              <a:t> striking workers</a:t>
            </a:r>
            <a:r>
              <a:rPr dirty="0"/>
              <a:t> in to army</a:t>
            </a:r>
          </a:p>
        </p:txBody>
      </p:sp>
      <p:sp>
        <p:nvSpPr>
          <p:cNvPr id="201" name="Shape 201"/>
          <p:cNvSpPr/>
          <p:nvPr/>
        </p:nvSpPr>
        <p:spPr>
          <a:xfrm>
            <a:off x="3554366" y="30389"/>
            <a:ext cx="12598401" cy="656590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8000">
                <a:solidFill>
                  <a:srgbClr val="941100"/>
                </a:solidFill>
                <a:effectLst>
                  <a:outerShdw blurRad="12700" dist="50800" dir="2700000" rotWithShape="0">
                    <a:srgbClr val="000000">
                      <a:alpha val="75000"/>
                    </a:srgbClr>
                  </a:outerShdw>
                </a:effectLst>
                <a:latin typeface="Pulp Fiction M54"/>
                <a:ea typeface="Pulp Fiction M54"/>
                <a:cs typeface="Pulp Fiction M54"/>
                <a:sym typeface="Pulp Fiction M54"/>
              </a:defRPr>
            </a:pPr>
            <a:r>
              <a:rPr sz="3600" dirty="0">
                <a:solidFill>
                  <a:srgbClr val="4F7A28"/>
                </a:solidFill>
                <a:latin typeface="SaucyMillionaire"/>
                <a:ea typeface="SaucyMillionaire"/>
                <a:cs typeface="SaucyMillionaire"/>
                <a:sym typeface="SaucyMillionaire"/>
              </a:rPr>
              <a:t>ECONOMIC</a:t>
            </a:r>
            <a:r>
              <a:rPr sz="3600" dirty="0"/>
              <a:t>  READJUSTMENT</a:t>
            </a:r>
          </a:p>
        </p:txBody>
      </p:sp>
      <p:pic>
        <p:nvPicPr>
          <p:cNvPr id="202" name="Picture 201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915174" y="5712045"/>
            <a:ext cx="6007101" cy="3956899"/>
          </a:xfrm>
          <a:prstGeom prst="rect">
            <a:avLst/>
          </a:prstGeom>
          <a:effectLst>
            <a:outerShdw blurRad="139700" dist="762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203" name="Camera Shutter-3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12052300" y="4749800"/>
            <a:ext cx="673100" cy="67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Camera Shutter-3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12052300" y="8775700"/>
            <a:ext cx="673100" cy="673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56666" fill="hold"/>
                                        <p:tgtEl>
                                          <p:spTgt spid="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3" presetClass="entr" presetSubtype="16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556666" fill="hold"/>
                                        <p:tgtEl>
                                          <p:spTgt spid="2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50320" showWhenStopped="0">
                <p:cTn id="49" fill="hold" display="0">
                  <p:stCondLst>
                    <p:cond delay="indefinite"/>
                  </p:stCondLst>
                </p:cTn>
                <p:tgtEl>
                  <p:spTgt spid="203"/>
                </p:tgtEl>
              </p:cMediaNode>
            </p:video>
            <p:video>
              <p:cMediaNode vol="50320" showWhenStopped="0">
                <p:cTn id="50" fill="hold" display="0">
                  <p:stCondLst>
                    <p:cond delay="indefinite"/>
                  </p:stCondLst>
                </p:cTn>
                <p:tgtEl>
                  <p:spTgt spid="204"/>
                </p:tgtEl>
              </p:cMediaNode>
            </p:video>
          </p:childTnLst>
        </p:cTn>
      </p:par>
    </p:tnLst>
    <p:bldLst>
      <p:bldP spid="194" grpId="2" animBg="1" advAuto="0"/>
      <p:bldP spid="195" grpId="1" animBg="1" advAuto="0"/>
      <p:bldP spid="196" grpId="4" animBg="1" advAuto="0"/>
      <p:bldP spid="197" grpId="5" animBg="1" advAuto="0"/>
      <p:bldP spid="198" grpId="6" animBg="1" advAuto="0"/>
      <p:bldP spid="199" grpId="7" animBg="1" advAuto="0"/>
      <p:bldP spid="200" grpId="10" animBg="1" advAuto="0"/>
      <p:bldP spid="202" grpId="8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205"/>
          <p:cNvPicPr>
            <a:picLocks/>
          </p:cNvPicPr>
          <p:nvPr/>
        </p:nvPicPr>
        <p:blipFill>
          <a:blip r:embed="rId2">
            <a:alphaModFix amt="75000"/>
            <a:extLst/>
          </a:blip>
          <a:stretch>
            <a:fillRect/>
          </a:stretch>
        </p:blipFill>
        <p:spPr>
          <a:xfrm>
            <a:off x="6667165" y="635000"/>
            <a:ext cx="6401136" cy="6172200"/>
          </a:xfrm>
          <a:prstGeom prst="rect">
            <a:avLst/>
          </a:prstGeom>
        </p:spPr>
      </p:pic>
      <p:sp>
        <p:nvSpPr>
          <p:cNvPr id="207" name="Shape 207"/>
          <p:cNvSpPr/>
          <p:nvPr/>
        </p:nvSpPr>
        <p:spPr>
          <a:xfrm>
            <a:off x="101599" y="1354038"/>
            <a:ext cx="7150101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444444"/>
                </a:solidFill>
                <a:latin typeface="GENUINE"/>
                <a:ea typeface="GENUINE"/>
                <a:cs typeface="GENUINE"/>
                <a:sym typeface="GENUINE"/>
              </a:defRPr>
            </a:pPr>
            <a:r>
              <a:rPr sz="2400" dirty="0"/>
              <a:t>AS THE NATION RETURNED TO NORMAL, </a:t>
            </a:r>
            <a:r>
              <a:rPr sz="2400" dirty="0">
                <a:solidFill>
                  <a:srgbClr val="FF2600"/>
                </a:solidFill>
              </a:rPr>
              <a:t>CONSUMERS</a:t>
            </a:r>
            <a:r>
              <a:rPr sz="2400" dirty="0"/>
              <a:t> BEGAN TO </a:t>
            </a:r>
            <a:r>
              <a:rPr sz="2400" dirty="0">
                <a:solidFill>
                  <a:srgbClr val="FF6A00"/>
                </a:solidFill>
              </a:rPr>
              <a:t>REVIVE THE ECONOMY</a:t>
            </a:r>
          </a:p>
        </p:txBody>
      </p:sp>
      <p:sp>
        <p:nvSpPr>
          <p:cNvPr id="208" name="Shape 208"/>
          <p:cNvSpPr/>
          <p:nvPr/>
        </p:nvSpPr>
        <p:spPr>
          <a:xfrm>
            <a:off x="215900" y="2753092"/>
            <a:ext cx="7150100" cy="81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 defTabSz="406400">
              <a:spcBef>
                <a:spcPts val="2700"/>
              </a:spcBef>
              <a:defRPr sz="3000">
                <a:solidFill>
                  <a:srgbClr val="005493"/>
                </a:solidFill>
                <a:latin typeface="F*ck Beans"/>
                <a:ea typeface="F*ck Beans"/>
                <a:cs typeface="F*ck Beans"/>
                <a:sym typeface="F*ck Beans"/>
              </a:defRPr>
            </a:pPr>
            <a:r>
              <a:rPr sz="2400" dirty="0"/>
              <a:t>Americans </a:t>
            </a:r>
            <a:r>
              <a:rPr sz="2400" dirty="0">
                <a:solidFill>
                  <a:srgbClr val="009193"/>
                </a:solidFill>
              </a:rPr>
              <a:t>saved over $135 billion</a:t>
            </a:r>
            <a:r>
              <a:rPr sz="2400" dirty="0"/>
              <a:t> during WWII in savings, bonds and were </a:t>
            </a:r>
            <a:r>
              <a:rPr sz="2400" dirty="0">
                <a:solidFill>
                  <a:srgbClr val="9437FF"/>
                </a:solidFill>
              </a:rPr>
              <a:t>ready to splurge</a:t>
            </a:r>
          </a:p>
        </p:txBody>
      </p:sp>
      <p:sp>
        <p:nvSpPr>
          <p:cNvPr id="209" name="Shape 209"/>
          <p:cNvSpPr/>
          <p:nvPr/>
        </p:nvSpPr>
        <p:spPr>
          <a:xfrm>
            <a:off x="0" y="3810000"/>
            <a:ext cx="7245350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444444"/>
                </a:solidFill>
                <a:latin typeface="GENUINE"/>
                <a:ea typeface="GENUINE"/>
                <a:cs typeface="GENUINE"/>
                <a:sym typeface="GENUINE"/>
              </a:defRPr>
            </a:pPr>
            <a:r>
              <a:rPr sz="2400" dirty="0"/>
              <a:t>AMERICANS BOUGHT </a:t>
            </a:r>
            <a:r>
              <a:rPr sz="2400" dirty="0">
                <a:solidFill>
                  <a:srgbClr val="4F8F00"/>
                </a:solidFill>
              </a:rPr>
              <a:t>HOMES</a:t>
            </a:r>
            <a:r>
              <a:rPr sz="2400" dirty="0"/>
              <a:t>, </a:t>
            </a:r>
            <a:r>
              <a:rPr sz="2400" dirty="0">
                <a:solidFill>
                  <a:srgbClr val="0433FF"/>
                </a:solidFill>
              </a:rPr>
              <a:t>CARS</a:t>
            </a:r>
            <a:r>
              <a:rPr sz="2400" dirty="0"/>
              <a:t>, </a:t>
            </a:r>
            <a:r>
              <a:rPr sz="2400">
                <a:solidFill>
                  <a:srgbClr val="941751"/>
                </a:solidFill>
              </a:rPr>
              <a:t>APPLIANCES</a:t>
            </a:r>
            <a:r>
              <a:rPr sz="2400"/>
              <a:t> </a:t>
            </a:r>
            <a:r>
              <a:rPr lang="en-US" sz="2400" smtClean="0"/>
              <a:t>(WANTS) </a:t>
            </a:r>
            <a:r>
              <a:rPr sz="2400" smtClean="0"/>
              <a:t>&amp; </a:t>
            </a:r>
            <a:r>
              <a:rPr lang="en-US" sz="2400" dirty="0" smtClean="0"/>
              <a:t>OTHER </a:t>
            </a:r>
            <a:r>
              <a:rPr sz="2400" smtClean="0"/>
              <a:t>GOODS </a:t>
            </a:r>
            <a:r>
              <a:rPr sz="2400" dirty="0"/>
              <a:t>RATIONED DURING WWII</a:t>
            </a:r>
          </a:p>
        </p:txBody>
      </p:sp>
      <p:sp>
        <p:nvSpPr>
          <p:cNvPr id="210" name="Shape 210"/>
          <p:cNvSpPr/>
          <p:nvPr/>
        </p:nvSpPr>
        <p:spPr>
          <a:xfrm>
            <a:off x="-20864" y="5000992"/>
            <a:ext cx="7023100" cy="81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 defTabSz="406400">
              <a:spcBef>
                <a:spcPts val="2700"/>
              </a:spcBef>
              <a:defRPr sz="3000">
                <a:solidFill>
                  <a:srgbClr val="005493"/>
                </a:solidFill>
                <a:latin typeface="F*ck Beans"/>
                <a:ea typeface="F*ck Beans"/>
                <a:cs typeface="F*ck Beans"/>
                <a:sym typeface="F*ck Beans"/>
              </a:defRPr>
            </a:pPr>
            <a:r>
              <a:rPr sz="2400" dirty="0">
                <a:solidFill>
                  <a:srgbClr val="945200"/>
                </a:solidFill>
              </a:rPr>
              <a:t>high demand</a:t>
            </a:r>
            <a:r>
              <a:rPr sz="2400" dirty="0"/>
              <a:t> for products meant businesses </a:t>
            </a:r>
            <a:r>
              <a:rPr sz="2400" dirty="0">
                <a:solidFill>
                  <a:srgbClr val="929000"/>
                </a:solidFill>
              </a:rPr>
              <a:t>created jobs</a:t>
            </a:r>
            <a:r>
              <a:rPr sz="2400" dirty="0"/>
              <a:t> so they could increase supply</a:t>
            </a:r>
          </a:p>
        </p:txBody>
      </p:sp>
      <p:sp>
        <p:nvSpPr>
          <p:cNvPr id="211" name="Shape 211"/>
          <p:cNvSpPr/>
          <p:nvPr/>
        </p:nvSpPr>
        <p:spPr>
          <a:xfrm>
            <a:off x="2568711" y="0"/>
            <a:ext cx="12598401" cy="656590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8000">
                <a:solidFill>
                  <a:srgbClr val="941100"/>
                </a:solidFill>
                <a:effectLst>
                  <a:outerShdw blurRad="12700" dist="50800" dir="2700000" rotWithShape="0">
                    <a:srgbClr val="000000">
                      <a:alpha val="75000"/>
                    </a:srgbClr>
                  </a:outerShdw>
                </a:effectLst>
                <a:latin typeface="Pulp Fiction M54"/>
                <a:ea typeface="Pulp Fiction M54"/>
                <a:cs typeface="Pulp Fiction M54"/>
                <a:sym typeface="Pulp Fiction M54"/>
              </a:defRPr>
            </a:pPr>
            <a:r>
              <a:rPr sz="3600" dirty="0">
                <a:solidFill>
                  <a:srgbClr val="FFFC41"/>
                </a:solidFill>
                <a:latin typeface="Yellowjacket"/>
                <a:ea typeface="Yellowjacket"/>
                <a:cs typeface="Yellowjacket"/>
                <a:sym typeface="Yellowjacket"/>
              </a:rPr>
              <a:t>QUICK</a:t>
            </a:r>
            <a:r>
              <a:rPr sz="3600" dirty="0"/>
              <a:t> </a:t>
            </a:r>
            <a:r>
              <a:rPr sz="3600" dirty="0">
                <a:solidFill>
                  <a:srgbClr val="4F7A28"/>
                </a:solidFill>
                <a:latin typeface="SaucyMillionaire"/>
                <a:ea typeface="SaucyMillionaire"/>
                <a:cs typeface="SaucyMillionaire"/>
                <a:sym typeface="SaucyMillionaire"/>
              </a:rPr>
              <a:t>ECONOMIC</a:t>
            </a:r>
            <a:r>
              <a:rPr sz="3600" dirty="0"/>
              <a:t>  RECOVERY</a:t>
            </a:r>
          </a:p>
        </p:txBody>
      </p:sp>
      <p:sp>
        <p:nvSpPr>
          <p:cNvPr id="212" name="Shape 212"/>
          <p:cNvSpPr/>
          <p:nvPr/>
        </p:nvSpPr>
        <p:spPr>
          <a:xfrm>
            <a:off x="24311" y="7287756"/>
            <a:ext cx="732790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444444"/>
                </a:solidFill>
                <a:latin typeface="GENUINE"/>
                <a:ea typeface="GENUINE"/>
                <a:cs typeface="GENUINE"/>
                <a:sym typeface="GENUINE"/>
              </a:defRPr>
            </a:pPr>
            <a:r>
              <a:rPr sz="2400" dirty="0"/>
              <a:t>TO FIGHT THE COLD WAR, US GOV. </a:t>
            </a:r>
            <a:r>
              <a:rPr sz="2400" dirty="0">
                <a:solidFill>
                  <a:srgbClr val="011993"/>
                </a:solidFill>
              </a:rPr>
              <a:t>INCREASED DEFENSE SPENDING</a:t>
            </a:r>
            <a:r>
              <a:rPr sz="2400" dirty="0"/>
              <a:t> &amp; </a:t>
            </a:r>
            <a:r>
              <a:rPr sz="2400" dirty="0">
                <a:solidFill>
                  <a:srgbClr val="531B93"/>
                </a:solidFill>
              </a:rPr>
              <a:t>FOREIGN AID</a:t>
            </a:r>
          </a:p>
        </p:txBody>
      </p:sp>
      <p:sp>
        <p:nvSpPr>
          <p:cNvPr id="213" name="Shape 213"/>
          <p:cNvSpPr/>
          <p:nvPr/>
        </p:nvSpPr>
        <p:spPr>
          <a:xfrm>
            <a:off x="72570" y="8331203"/>
            <a:ext cx="70231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 defTabSz="406400">
              <a:spcBef>
                <a:spcPts val="2700"/>
              </a:spcBef>
              <a:defRPr sz="3000">
                <a:solidFill>
                  <a:srgbClr val="005493"/>
                </a:solidFill>
                <a:latin typeface="F*ck Beans"/>
                <a:ea typeface="F*ck Beans"/>
                <a:cs typeface="F*ck Beans"/>
                <a:sym typeface="F*ck Beans"/>
              </a:defRPr>
            </a:pPr>
            <a:r>
              <a:rPr dirty="0"/>
              <a:t>$100 billions were spent in the private sector, helping </a:t>
            </a:r>
            <a:r>
              <a:rPr dirty="0">
                <a:solidFill>
                  <a:srgbClr val="941100"/>
                </a:solidFill>
              </a:rPr>
              <a:t>stimulate</a:t>
            </a:r>
            <a:r>
              <a:rPr dirty="0"/>
              <a:t> the economy</a:t>
            </a:r>
          </a:p>
        </p:txBody>
      </p:sp>
      <p:sp>
        <p:nvSpPr>
          <p:cNvPr id="214" name="Shape 214"/>
          <p:cNvSpPr/>
          <p:nvPr/>
        </p:nvSpPr>
        <p:spPr>
          <a:xfrm>
            <a:off x="0" y="6086842"/>
            <a:ext cx="7023100" cy="81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 defTabSz="406400">
              <a:spcBef>
                <a:spcPts val="2700"/>
              </a:spcBef>
              <a:defRPr sz="3000">
                <a:solidFill>
                  <a:srgbClr val="005493"/>
                </a:solidFill>
                <a:latin typeface="F*ck Beans"/>
                <a:ea typeface="F*ck Beans"/>
                <a:cs typeface="F*ck Beans"/>
                <a:sym typeface="F*ck Beans"/>
              </a:defRPr>
            </a:pPr>
            <a:r>
              <a:rPr sz="2400" dirty="0">
                <a:solidFill>
                  <a:srgbClr val="0096FF"/>
                </a:solidFill>
              </a:rPr>
              <a:t>unemployment sank</a:t>
            </a:r>
            <a:r>
              <a:rPr sz="2400" dirty="0"/>
              <a:t>, </a:t>
            </a:r>
            <a:r>
              <a:rPr sz="2400" dirty="0">
                <a:solidFill>
                  <a:srgbClr val="FF2F92"/>
                </a:solidFill>
              </a:rPr>
              <a:t>income increased</a:t>
            </a:r>
            <a:r>
              <a:rPr sz="2400" dirty="0"/>
              <a:t> &amp; the </a:t>
            </a:r>
            <a:r>
              <a:rPr sz="2400" dirty="0">
                <a:solidFill>
                  <a:srgbClr val="942193"/>
                </a:solidFill>
              </a:rPr>
              <a:t>standard of living rose</a:t>
            </a:r>
          </a:p>
        </p:txBody>
      </p:sp>
      <p:sp>
        <p:nvSpPr>
          <p:cNvPr id="215" name="Shape 215"/>
          <p:cNvSpPr/>
          <p:nvPr/>
        </p:nvSpPr>
        <p:spPr>
          <a:xfrm rot="16200000">
            <a:off x="6363391" y="7760779"/>
            <a:ext cx="2741818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L="39688" marR="39688" defTabSz="406400">
              <a:buClr>
                <a:srgbClr val="000000"/>
              </a:buClr>
              <a:buFont typeface="Arial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F*ck Beans"/>
                <a:ea typeface="F*ck Beans"/>
                <a:cs typeface="F*ck Beans"/>
                <a:sym typeface="F*ck Beans"/>
              </a:defRPr>
            </a:lvl1pPr>
          </a:lstStyle>
          <a:p>
            <a:r>
              <a:t>family income in dollars</a:t>
            </a:r>
          </a:p>
        </p:txBody>
      </p:sp>
      <p:grpSp>
        <p:nvGrpSpPr>
          <p:cNvPr id="218" name="Group 218"/>
          <p:cNvGrpSpPr/>
          <p:nvPr/>
        </p:nvGrpSpPr>
        <p:grpSpPr>
          <a:xfrm>
            <a:off x="8572500" y="6578602"/>
            <a:ext cx="3721100" cy="2768600"/>
            <a:chOff x="0" y="0"/>
            <a:chExt cx="3721100" cy="2768599"/>
          </a:xfrm>
        </p:grpSpPr>
        <p:sp>
          <p:nvSpPr>
            <p:cNvPr id="216" name="Shape 216"/>
            <p:cNvSpPr/>
            <p:nvPr/>
          </p:nvSpPr>
          <p:spPr>
            <a:xfrm>
              <a:off x="870" y="0"/>
              <a:ext cx="924" cy="2768600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0" y="2740687"/>
              <a:ext cx="3721100" cy="1075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219" name="Shape 219"/>
          <p:cNvSpPr/>
          <p:nvPr/>
        </p:nvSpPr>
        <p:spPr>
          <a:xfrm>
            <a:off x="7940842" y="9035739"/>
            <a:ext cx="585231" cy="318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L="39688" marR="39688" defTabSz="406400">
              <a:buClr>
                <a:srgbClr val="000000"/>
              </a:buClr>
              <a:buFont typeface="Arial"/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rman Beauty"/>
                <a:ea typeface="German Beauty"/>
                <a:cs typeface="German Beauty"/>
                <a:sym typeface="German Beauty"/>
              </a:defRPr>
            </a:lvl1pPr>
          </a:lstStyle>
          <a:p>
            <a:r>
              <a:t>3000</a:t>
            </a:r>
          </a:p>
        </p:txBody>
      </p:sp>
      <p:sp>
        <p:nvSpPr>
          <p:cNvPr id="220" name="Shape 220"/>
          <p:cNvSpPr/>
          <p:nvPr/>
        </p:nvSpPr>
        <p:spPr>
          <a:xfrm>
            <a:off x="8586682" y="9327839"/>
            <a:ext cx="562460" cy="318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L="39688" marR="39688" defTabSz="406400">
              <a:buClr>
                <a:srgbClr val="000000"/>
              </a:buClr>
              <a:buFont typeface="Arial"/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rman Beauty"/>
                <a:ea typeface="German Beauty"/>
                <a:cs typeface="German Beauty"/>
                <a:sym typeface="German Beauty"/>
              </a:defRPr>
            </a:lvl1pPr>
          </a:lstStyle>
          <a:p>
            <a:r>
              <a:t>1950</a:t>
            </a:r>
          </a:p>
        </p:txBody>
      </p:sp>
      <p:sp>
        <p:nvSpPr>
          <p:cNvPr id="221" name="Shape 221"/>
          <p:cNvSpPr/>
          <p:nvPr/>
        </p:nvSpPr>
        <p:spPr>
          <a:xfrm>
            <a:off x="9253345" y="9327839"/>
            <a:ext cx="579426" cy="318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L="39688" marR="39688" defTabSz="406400">
              <a:buClr>
                <a:srgbClr val="000000"/>
              </a:buClr>
              <a:buFont typeface="Arial"/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rman Beauty"/>
                <a:ea typeface="German Beauty"/>
                <a:cs typeface="German Beauty"/>
                <a:sym typeface="German Beauty"/>
              </a:defRPr>
            </a:lvl1pPr>
          </a:lstStyle>
          <a:p>
            <a:r>
              <a:t>1952</a:t>
            </a:r>
          </a:p>
        </p:txBody>
      </p:sp>
      <p:sp>
        <p:nvSpPr>
          <p:cNvPr id="222" name="Shape 222"/>
          <p:cNvSpPr/>
          <p:nvPr/>
        </p:nvSpPr>
        <p:spPr>
          <a:xfrm>
            <a:off x="9889889" y="9327839"/>
            <a:ext cx="571948" cy="318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L="39688" marR="39688" defTabSz="406400">
              <a:buClr>
                <a:srgbClr val="000000"/>
              </a:buClr>
              <a:buFont typeface="Arial"/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rman Beauty"/>
                <a:ea typeface="German Beauty"/>
                <a:cs typeface="German Beauty"/>
                <a:sym typeface="German Beauty"/>
              </a:defRPr>
            </a:lvl1pPr>
          </a:lstStyle>
          <a:p>
            <a:r>
              <a:t>1954</a:t>
            </a:r>
          </a:p>
        </p:txBody>
      </p:sp>
      <p:sp>
        <p:nvSpPr>
          <p:cNvPr id="223" name="Shape 223"/>
          <p:cNvSpPr/>
          <p:nvPr/>
        </p:nvSpPr>
        <p:spPr>
          <a:xfrm>
            <a:off x="10562673" y="9327839"/>
            <a:ext cx="578533" cy="318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L="39688" marR="39688" defTabSz="406400">
              <a:buClr>
                <a:srgbClr val="000000"/>
              </a:buClr>
              <a:buFont typeface="Arial"/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rman Beauty"/>
                <a:ea typeface="German Beauty"/>
                <a:cs typeface="German Beauty"/>
                <a:sym typeface="German Beauty"/>
              </a:defRPr>
            </a:lvl1pPr>
          </a:lstStyle>
          <a:p>
            <a:r>
              <a:t>1956</a:t>
            </a:r>
          </a:p>
        </p:txBody>
      </p:sp>
      <p:sp>
        <p:nvSpPr>
          <p:cNvPr id="224" name="Shape 224"/>
          <p:cNvSpPr/>
          <p:nvPr/>
        </p:nvSpPr>
        <p:spPr>
          <a:xfrm>
            <a:off x="11208568" y="9327839"/>
            <a:ext cx="580878" cy="318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L="39688" marR="39688" defTabSz="406400">
              <a:buClr>
                <a:srgbClr val="000000"/>
              </a:buClr>
              <a:buFont typeface="Arial"/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rman Beauty"/>
                <a:ea typeface="German Beauty"/>
                <a:cs typeface="German Beauty"/>
                <a:sym typeface="German Beauty"/>
              </a:defRPr>
            </a:lvl1pPr>
          </a:lstStyle>
          <a:p>
            <a:r>
              <a:t>1958</a:t>
            </a:r>
          </a:p>
        </p:txBody>
      </p:sp>
      <p:sp>
        <p:nvSpPr>
          <p:cNvPr id="225" name="Shape 225"/>
          <p:cNvSpPr/>
          <p:nvPr/>
        </p:nvSpPr>
        <p:spPr>
          <a:xfrm>
            <a:off x="11852262" y="9327839"/>
            <a:ext cx="568599" cy="318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L="39688" marR="39688" defTabSz="406400">
              <a:buClr>
                <a:srgbClr val="000000"/>
              </a:buClr>
              <a:buFont typeface="Arial"/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rman Beauty"/>
                <a:ea typeface="German Beauty"/>
                <a:cs typeface="German Beauty"/>
                <a:sym typeface="German Beauty"/>
              </a:defRPr>
            </a:lvl1pPr>
          </a:lstStyle>
          <a:p>
            <a:r>
              <a:t>1960</a:t>
            </a:r>
          </a:p>
        </p:txBody>
      </p:sp>
      <p:sp>
        <p:nvSpPr>
          <p:cNvPr id="226" name="Shape 226"/>
          <p:cNvSpPr/>
          <p:nvPr/>
        </p:nvSpPr>
        <p:spPr>
          <a:xfrm>
            <a:off x="7934709" y="8254689"/>
            <a:ext cx="590812" cy="318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L="39688" marR="39688" defTabSz="406400">
              <a:buClr>
                <a:srgbClr val="000000"/>
              </a:buClr>
              <a:buFont typeface="Arial"/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rman Beauty"/>
                <a:ea typeface="German Beauty"/>
                <a:cs typeface="German Beauty"/>
                <a:sym typeface="German Beauty"/>
              </a:defRPr>
            </a:lvl1pPr>
          </a:lstStyle>
          <a:p>
            <a:r>
              <a:t>4000</a:t>
            </a:r>
          </a:p>
        </p:txBody>
      </p:sp>
      <p:sp>
        <p:nvSpPr>
          <p:cNvPr id="227" name="Shape 227"/>
          <p:cNvSpPr/>
          <p:nvPr/>
        </p:nvSpPr>
        <p:spPr>
          <a:xfrm>
            <a:off x="7924576" y="7467289"/>
            <a:ext cx="591259" cy="318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L="39688" marR="39688" defTabSz="406400">
              <a:buClr>
                <a:srgbClr val="000000"/>
              </a:buClr>
              <a:buFont typeface="Arial"/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rman Beauty"/>
                <a:ea typeface="German Beauty"/>
                <a:cs typeface="German Beauty"/>
                <a:sym typeface="German Beauty"/>
              </a:defRPr>
            </a:lvl1pPr>
          </a:lstStyle>
          <a:p>
            <a:r>
              <a:t>5000</a:t>
            </a:r>
          </a:p>
        </p:txBody>
      </p:sp>
      <p:sp>
        <p:nvSpPr>
          <p:cNvPr id="228" name="Shape 228"/>
          <p:cNvSpPr/>
          <p:nvPr/>
        </p:nvSpPr>
        <p:spPr>
          <a:xfrm>
            <a:off x="7921730" y="6743389"/>
            <a:ext cx="597398" cy="318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marL="39688" marR="39688" defTabSz="406400">
              <a:buClr>
                <a:srgbClr val="000000"/>
              </a:buClr>
              <a:buFont typeface="Arial"/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rman Beauty"/>
                <a:ea typeface="German Beauty"/>
                <a:cs typeface="German Beauty"/>
                <a:sym typeface="German Beauty"/>
              </a:defRPr>
            </a:lvl1pPr>
          </a:lstStyle>
          <a:p>
            <a:r>
              <a:t>6000</a:t>
            </a:r>
          </a:p>
        </p:txBody>
      </p:sp>
      <p:sp>
        <p:nvSpPr>
          <p:cNvPr id="229" name="Shape 229"/>
          <p:cNvSpPr/>
          <p:nvPr/>
        </p:nvSpPr>
        <p:spPr>
          <a:xfrm>
            <a:off x="8606366" y="6896100"/>
            <a:ext cx="3657601" cy="20489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5400" y="15888"/>
                </a:lnTo>
                <a:lnTo>
                  <a:pt x="9500" y="13924"/>
                </a:lnTo>
                <a:lnTo>
                  <a:pt x="13500" y="9104"/>
                </a:lnTo>
                <a:lnTo>
                  <a:pt x="16900" y="6069"/>
                </a:lnTo>
                <a:lnTo>
                  <a:pt x="21600" y="0"/>
                </a:lnTo>
              </a:path>
            </a:pathLst>
          </a:custGeom>
          <a:ln w="50800">
            <a:solidFill>
              <a:srgbClr val="008F00"/>
            </a:solidFill>
            <a:miter lim="400000"/>
          </a:ln>
          <a:effectLst>
            <a:outerShdw blurRad="76200" dist="38100" rotWithShape="0">
              <a:srgbClr val="000000">
                <a:alpha val="45000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9" presetClass="entr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9" presetClass="entr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9" presetClass="entr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9" presetClass="entr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9" presetClass="entr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9" presetClass="entr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8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ntr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1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17" animBg="1" advAuto="0"/>
      <p:bldP spid="207" grpId="1" animBg="1" advAuto="0"/>
      <p:bldP spid="208" grpId="2" animBg="1" advAuto="0"/>
      <p:bldP spid="209" grpId="16" animBg="1" advAuto="0"/>
      <p:bldP spid="210" grpId="18" animBg="1" advAuto="0"/>
      <p:bldP spid="212" grpId="20" animBg="1" advAuto="0"/>
      <p:bldP spid="213" grpId="21" animBg="1" advAuto="0"/>
      <p:bldP spid="214" grpId="19" animBg="1" advAuto="0"/>
      <p:bldP spid="215" grpId="3" animBg="1" advAuto="0"/>
      <p:bldP spid="218" grpId="4" animBg="1" advAuto="0"/>
      <p:bldP spid="219" grpId="5" animBg="1" advAuto="0"/>
      <p:bldP spid="220" grpId="6" animBg="1" advAuto="0"/>
      <p:bldP spid="221" grpId="7" animBg="1" advAuto="0"/>
      <p:bldP spid="222" grpId="8" animBg="1" advAuto="0"/>
      <p:bldP spid="223" grpId="9" animBg="1" advAuto="0"/>
      <p:bldP spid="224" grpId="10" animBg="1" advAuto="0"/>
      <p:bldP spid="225" grpId="11" animBg="1" advAuto="0"/>
      <p:bldP spid="226" grpId="12" animBg="1" advAuto="0"/>
      <p:bldP spid="227" grpId="13" animBg="1" advAuto="0"/>
      <p:bldP spid="228" grpId="14" animBg="1" advAuto="0"/>
      <p:bldP spid="229" grpId="1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Picture 230"/>
          <p:cNvPicPr>
            <a:picLocks/>
          </p:cNvPicPr>
          <p:nvPr/>
        </p:nvPicPr>
        <p:blipFill>
          <a:blip r:embed="rId4">
            <a:alphaModFix amt="75000"/>
            <a:extLst/>
          </a:blip>
          <a:stretch>
            <a:fillRect/>
          </a:stretch>
        </p:blipFill>
        <p:spPr>
          <a:xfrm>
            <a:off x="7336246" y="177800"/>
            <a:ext cx="5363755" cy="7901568"/>
          </a:xfrm>
          <a:prstGeom prst="rect">
            <a:avLst/>
          </a:prstGeom>
        </p:spPr>
      </p:pic>
      <p:sp>
        <p:nvSpPr>
          <p:cNvPr id="232" name="Shape 232"/>
          <p:cNvSpPr/>
          <p:nvPr/>
        </p:nvSpPr>
        <p:spPr>
          <a:xfrm>
            <a:off x="38099" y="834390"/>
            <a:ext cx="715010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444444"/>
                </a:solidFill>
                <a:latin typeface="GENUINE"/>
                <a:ea typeface="GENUINE"/>
                <a:cs typeface="GENUINE"/>
                <a:sym typeface="GENUINE"/>
              </a:defRPr>
            </a:pPr>
            <a:r>
              <a:rPr sz="2400" dirty="0"/>
              <a:t>LATE 1940S - AMERICANS WANTED TO </a:t>
            </a:r>
            <a:r>
              <a:rPr sz="2400" dirty="0">
                <a:solidFill>
                  <a:srgbClr val="FF2600"/>
                </a:solidFill>
              </a:rPr>
              <a:t>SETTLE DOWN</a:t>
            </a:r>
            <a:r>
              <a:rPr sz="2400" dirty="0"/>
              <a:t> AND </a:t>
            </a:r>
            <a:r>
              <a:rPr sz="2400" dirty="0">
                <a:solidFill>
                  <a:srgbClr val="FF6A00"/>
                </a:solidFill>
              </a:rPr>
              <a:t>BUILD THEIR LIVES</a:t>
            </a:r>
          </a:p>
        </p:txBody>
      </p:sp>
      <p:sp>
        <p:nvSpPr>
          <p:cNvPr id="233" name="Shape 233"/>
          <p:cNvSpPr/>
          <p:nvPr/>
        </p:nvSpPr>
        <p:spPr>
          <a:xfrm>
            <a:off x="152400" y="2667000"/>
            <a:ext cx="749300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200">
                <a:solidFill>
                  <a:srgbClr val="444444"/>
                </a:solidFill>
                <a:latin typeface="GENUINE"/>
                <a:ea typeface="GENUINE"/>
                <a:cs typeface="GENUINE"/>
                <a:sym typeface="GENUINE"/>
              </a:defRPr>
            </a:pPr>
            <a:r>
              <a:rPr sz="2400" dirty="0">
                <a:solidFill>
                  <a:srgbClr val="9437FF"/>
                </a:solidFill>
              </a:rPr>
              <a:t>SERVICEMEN’S READJUSTMENT ACT</a:t>
            </a:r>
            <a:r>
              <a:rPr sz="2400" dirty="0"/>
              <a:t> HELPED WWII VETERANS EASE BACK INTO </a:t>
            </a:r>
            <a:r>
              <a:rPr sz="2400" dirty="0">
                <a:solidFill>
                  <a:srgbClr val="0096FF"/>
                </a:solidFill>
              </a:rPr>
              <a:t>CIVILIAN LIFE</a:t>
            </a:r>
          </a:p>
        </p:txBody>
      </p:sp>
      <p:sp>
        <p:nvSpPr>
          <p:cNvPr id="234" name="Shape 234"/>
          <p:cNvSpPr/>
          <p:nvPr/>
        </p:nvSpPr>
        <p:spPr>
          <a:xfrm>
            <a:off x="152400" y="3720780"/>
            <a:ext cx="7023100" cy="81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 defTabSz="406400">
              <a:spcBef>
                <a:spcPts val="2700"/>
              </a:spcBef>
              <a:defRPr sz="3000">
                <a:solidFill>
                  <a:srgbClr val="005493"/>
                </a:solidFill>
                <a:latin typeface="F*ck Beans"/>
                <a:ea typeface="F*ck Beans"/>
                <a:cs typeface="F*ck Beans"/>
                <a:sym typeface="F*ck Beans"/>
              </a:defRPr>
            </a:pPr>
            <a:r>
              <a:rPr sz="2400" dirty="0"/>
              <a:t>provided </a:t>
            </a:r>
            <a:r>
              <a:rPr sz="2400" dirty="0">
                <a:solidFill>
                  <a:srgbClr val="009193"/>
                </a:solidFill>
              </a:rPr>
              <a:t>low interest loans</a:t>
            </a:r>
            <a:r>
              <a:rPr sz="2400" dirty="0"/>
              <a:t>, </a:t>
            </a:r>
            <a:r>
              <a:rPr sz="2400" dirty="0">
                <a:solidFill>
                  <a:srgbClr val="FF2F92"/>
                </a:solidFill>
              </a:rPr>
              <a:t>unemployment benefits</a:t>
            </a:r>
            <a:r>
              <a:rPr sz="2400" dirty="0"/>
              <a:t>, </a:t>
            </a:r>
            <a:r>
              <a:rPr sz="2400" dirty="0">
                <a:solidFill>
                  <a:srgbClr val="941751"/>
                </a:solidFill>
              </a:rPr>
              <a:t>tuition aid</a:t>
            </a:r>
            <a:r>
              <a:rPr sz="2400" dirty="0"/>
              <a:t>, ability to buy homes</a:t>
            </a:r>
          </a:p>
        </p:txBody>
      </p:sp>
      <p:sp>
        <p:nvSpPr>
          <p:cNvPr id="235" name="Shape 235"/>
          <p:cNvSpPr/>
          <p:nvPr/>
        </p:nvSpPr>
        <p:spPr>
          <a:xfrm>
            <a:off x="1177651" y="21046"/>
            <a:ext cx="6654801" cy="656590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8000">
                <a:solidFill>
                  <a:srgbClr val="941100"/>
                </a:solidFill>
                <a:effectLst>
                  <a:outerShdw blurRad="12700" dist="50800" dir="2700000" rotWithShape="0">
                    <a:srgbClr val="000000">
                      <a:alpha val="75000"/>
                    </a:srgbClr>
                  </a:outerShdw>
                </a:effectLst>
                <a:latin typeface="Pulp Fiction M54"/>
                <a:ea typeface="Pulp Fiction M54"/>
                <a:cs typeface="Pulp Fiction M54"/>
                <a:sym typeface="Pulp Fiction M54"/>
              </a:defRPr>
            </a:pPr>
            <a:r>
              <a:rPr sz="3600" dirty="0">
                <a:solidFill>
                  <a:srgbClr val="FFFC41"/>
                </a:solidFill>
                <a:latin typeface="DCC - Bomber"/>
                <a:ea typeface="DCC - Bomber"/>
                <a:cs typeface="DCC - Bomber"/>
                <a:sym typeface="DCC - Bomber"/>
              </a:rPr>
              <a:t>CHANGING</a:t>
            </a:r>
            <a:r>
              <a:rPr sz="3600" dirty="0"/>
              <a:t> Lives</a:t>
            </a:r>
          </a:p>
        </p:txBody>
      </p:sp>
      <p:sp>
        <p:nvSpPr>
          <p:cNvPr id="236" name="Shape 236"/>
          <p:cNvSpPr/>
          <p:nvPr/>
        </p:nvSpPr>
        <p:spPr>
          <a:xfrm>
            <a:off x="38099" y="1719523"/>
            <a:ext cx="2940432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500" u="sng">
                <a:solidFill>
                  <a:srgbClr val="0433FF"/>
                </a:solidFill>
                <a:effectLst>
                  <a:outerShdw blurRad="12700" dist="25400" dir="2700000" rotWithShape="0">
                    <a:srgbClr val="000000">
                      <a:alpha val="75000"/>
                    </a:srgbClr>
                  </a:outerShdw>
                </a:effectLst>
                <a:latin typeface="Komikazoom"/>
                <a:ea typeface="Komikazoom"/>
                <a:cs typeface="Komikazoom"/>
                <a:sym typeface="Komikazoom"/>
              </a:defRPr>
            </a:lvl1pPr>
          </a:lstStyle>
          <a:p>
            <a:r>
              <a:rPr dirty="0"/>
              <a:t>GI BILL OF RIGHTS</a:t>
            </a:r>
          </a:p>
        </p:txBody>
      </p:sp>
      <p:sp>
        <p:nvSpPr>
          <p:cNvPr id="237" name="Shape 237"/>
          <p:cNvSpPr/>
          <p:nvPr/>
        </p:nvSpPr>
        <p:spPr>
          <a:xfrm>
            <a:off x="152400" y="5396944"/>
            <a:ext cx="7493000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200">
                <a:solidFill>
                  <a:srgbClr val="444444"/>
                </a:solidFill>
                <a:latin typeface="GENUINE"/>
                <a:ea typeface="GENUINE"/>
                <a:cs typeface="GENUINE"/>
                <a:sym typeface="GENUINE"/>
              </a:defRPr>
            </a:pPr>
            <a:r>
              <a:rPr sz="2400" dirty="0">
                <a:solidFill>
                  <a:srgbClr val="945200"/>
                </a:solidFill>
              </a:rPr>
              <a:t>MASS PRODUCTION</a:t>
            </a:r>
            <a:r>
              <a:rPr sz="2400" dirty="0"/>
              <a:t> TECHNIQUES WERE USED TO MAKE </a:t>
            </a:r>
            <a:r>
              <a:rPr sz="2400" dirty="0">
                <a:solidFill>
                  <a:srgbClr val="929000"/>
                </a:solidFill>
              </a:rPr>
              <a:t>TRACT HOMES</a:t>
            </a:r>
            <a:r>
              <a:rPr sz="2400" dirty="0"/>
              <a:t> IN SUBURBS OUTSIDE OF </a:t>
            </a:r>
            <a:r>
              <a:rPr sz="2400" dirty="0" smtClean="0"/>
              <a:t>CITIES</a:t>
            </a:r>
            <a:r>
              <a:rPr lang="en-US" sz="2400" dirty="0" smtClean="0"/>
              <a:t> (Levittown)</a:t>
            </a:r>
            <a:endParaRPr sz="2400" dirty="0"/>
          </a:p>
        </p:txBody>
      </p:sp>
      <p:sp>
        <p:nvSpPr>
          <p:cNvPr id="238" name="Shape 238"/>
          <p:cNvSpPr/>
          <p:nvPr/>
        </p:nvSpPr>
        <p:spPr>
          <a:xfrm>
            <a:off x="152400" y="6864721"/>
            <a:ext cx="7150100" cy="81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 defTabSz="406400">
              <a:spcBef>
                <a:spcPts val="2700"/>
              </a:spcBef>
              <a:defRPr sz="3000">
                <a:solidFill>
                  <a:srgbClr val="005493"/>
                </a:solidFill>
                <a:latin typeface="F*ck Beans"/>
                <a:ea typeface="F*ck Beans"/>
                <a:cs typeface="F*ck Beans"/>
                <a:sym typeface="F*ck Beans"/>
              </a:defRPr>
            </a:pPr>
            <a:r>
              <a:rPr sz="2400" dirty="0"/>
              <a:t>houses were </a:t>
            </a:r>
            <a:r>
              <a:rPr sz="2400" dirty="0">
                <a:solidFill>
                  <a:srgbClr val="531B93"/>
                </a:solidFill>
              </a:rPr>
              <a:t>identical</a:t>
            </a:r>
            <a:r>
              <a:rPr sz="2400" dirty="0"/>
              <a:t>, had </a:t>
            </a:r>
            <a:r>
              <a:rPr sz="2400" dirty="0">
                <a:solidFill>
                  <a:srgbClr val="011993"/>
                </a:solidFill>
              </a:rPr>
              <a:t>yards</a:t>
            </a:r>
            <a:r>
              <a:rPr sz="2400" dirty="0"/>
              <a:t>, planned streets, </a:t>
            </a:r>
            <a:r>
              <a:rPr sz="2400" dirty="0">
                <a:solidFill>
                  <a:srgbClr val="FF40FF"/>
                </a:solidFill>
              </a:rPr>
              <a:t>small town feel</a:t>
            </a:r>
            <a:r>
              <a:rPr sz="2400" dirty="0"/>
              <a:t>, were </a:t>
            </a:r>
            <a:r>
              <a:rPr sz="2400" dirty="0">
                <a:solidFill>
                  <a:srgbClr val="942193"/>
                </a:solidFill>
              </a:rPr>
              <a:t>under $7000</a:t>
            </a:r>
          </a:p>
        </p:txBody>
      </p:sp>
      <p:sp>
        <p:nvSpPr>
          <p:cNvPr id="239" name="Shape 239"/>
          <p:cNvSpPr/>
          <p:nvPr/>
        </p:nvSpPr>
        <p:spPr>
          <a:xfrm>
            <a:off x="59870" y="4619987"/>
            <a:ext cx="3367596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500" u="sng">
                <a:solidFill>
                  <a:srgbClr val="008F00"/>
                </a:solidFill>
                <a:effectLst>
                  <a:outerShdw blurRad="12700" dist="25400" dir="2700000" rotWithShape="0">
                    <a:srgbClr val="000000">
                      <a:alpha val="75000"/>
                    </a:srgbClr>
                  </a:outerShdw>
                </a:effectLst>
                <a:latin typeface="Komikazoom"/>
                <a:ea typeface="Komikazoom"/>
                <a:cs typeface="Komikazoom"/>
                <a:sym typeface="Komikazoom"/>
              </a:defRPr>
            </a:lvl1pPr>
          </a:lstStyle>
          <a:p>
            <a:r>
              <a:rPr dirty="0"/>
              <a:t>suburban housing</a:t>
            </a:r>
          </a:p>
        </p:txBody>
      </p:sp>
      <p:sp>
        <p:nvSpPr>
          <p:cNvPr id="240" name="Shape 240"/>
          <p:cNvSpPr/>
          <p:nvPr/>
        </p:nvSpPr>
        <p:spPr>
          <a:xfrm>
            <a:off x="52894" y="7875222"/>
            <a:ext cx="7150100" cy="81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 defTabSz="406400">
              <a:spcBef>
                <a:spcPts val="2700"/>
              </a:spcBef>
              <a:defRPr sz="3000">
                <a:solidFill>
                  <a:srgbClr val="005493"/>
                </a:solidFill>
                <a:latin typeface="F*ck Beans"/>
                <a:ea typeface="F*ck Beans"/>
                <a:cs typeface="F*ck Beans"/>
                <a:sym typeface="F*ck Beans"/>
              </a:defRPr>
            </a:pPr>
            <a:r>
              <a:rPr sz="2400" dirty="0"/>
              <a:t>Americans had the ability to </a:t>
            </a:r>
            <a:r>
              <a:rPr sz="2400" dirty="0">
                <a:solidFill>
                  <a:srgbClr val="941100"/>
                </a:solidFill>
              </a:rPr>
              <a:t>settle down</a:t>
            </a:r>
            <a:r>
              <a:rPr sz="2400" dirty="0"/>
              <a:t>, have a </a:t>
            </a:r>
            <a:r>
              <a:rPr sz="2400" dirty="0">
                <a:solidFill>
                  <a:srgbClr val="009051"/>
                </a:solidFill>
              </a:rPr>
              <a:t>family</a:t>
            </a:r>
            <a:r>
              <a:rPr sz="2400" dirty="0"/>
              <a:t>, a home, a yard, a </a:t>
            </a:r>
            <a:r>
              <a:rPr sz="2400" dirty="0">
                <a:solidFill>
                  <a:srgbClr val="0433FF"/>
                </a:solidFill>
              </a:rPr>
              <a:t>normal life</a:t>
            </a:r>
          </a:p>
        </p:txBody>
      </p:sp>
      <p:pic>
        <p:nvPicPr>
          <p:cNvPr id="241" name="Picture 240">
            <a:hlinkClick r:id="rId5"/>
          </p:cNvPr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772400" y="5305787"/>
            <a:ext cx="5168900" cy="4384313"/>
          </a:xfrm>
          <a:prstGeom prst="rect">
            <a:avLst/>
          </a:prstGeom>
          <a:effectLst>
            <a:outerShdw blurRad="139700" dist="762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242" name="Camera Shutter-3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11976100" y="8674100"/>
            <a:ext cx="673100" cy="673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16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56" fill="hold"/>
                                        <p:tgtEl>
                                          <p:spTgt spid="2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50320" showWhenStopped="0">
                <p:cTn id="51" fill="hold" display="0">
                  <p:stCondLst>
                    <p:cond delay="indefinite"/>
                  </p:stCondLst>
                </p:cTn>
                <p:tgtEl>
                  <p:spTgt spid="242"/>
                </p:tgtEl>
              </p:cMediaNode>
            </p:video>
          </p:childTnLst>
        </p:cTn>
      </p:par>
    </p:tnLst>
    <p:bldLst>
      <p:bldP spid="232" grpId="1" animBg="1" advAuto="0"/>
      <p:bldP spid="233" grpId="3" animBg="1" advAuto="0"/>
      <p:bldP spid="234" grpId="4" animBg="1" advAuto="0"/>
      <p:bldP spid="236" grpId="2" animBg="1" advAuto="0"/>
      <p:bldP spid="237" grpId="6" animBg="1" advAuto="0"/>
      <p:bldP spid="238" grpId="9" animBg="1" advAuto="0"/>
      <p:bldP spid="239" grpId="5" animBg="1" advAuto="0"/>
      <p:bldP spid="240" grpId="10" animBg="1" advAuto="0"/>
      <p:bldP spid="241" grpId="7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/>
        </p:nvSpPr>
        <p:spPr>
          <a:xfrm>
            <a:off x="228600" y="2514600"/>
            <a:ext cx="8115300" cy="4000500"/>
          </a:xfrm>
          <a:prstGeom prst="rect">
            <a:avLst/>
          </a:prstGeom>
          <a:ln w="12700">
            <a:miter lim="400000"/>
          </a:ln>
          <a:effectLst>
            <a:reflection stA="74812" endPos="40000" dir="5400000" sy="-100000" algn="bl" rotWithShape="0"/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buClr>
                <a:srgbClr val="643665"/>
              </a:buClr>
              <a:buFont typeface="Helvetica"/>
              <a:defRPr sz="12000" spc="-158">
                <a:solidFill>
                  <a:srgbClr val="FFFC41"/>
                </a:solidFill>
                <a:effectLst>
                  <a:outerShdw blurRad="12700" dist="38100" dir="2700000" rotWithShape="0">
                    <a:srgbClr val="941100"/>
                  </a:outerShdw>
                </a:effectLst>
                <a:uFill>
                  <a:solidFill>
                    <a:srgbClr val="FFFC41"/>
                  </a:solidFill>
                </a:uFill>
                <a:latin typeface="Pulp Fiction M54"/>
                <a:ea typeface="Pulp Fiction M54"/>
                <a:cs typeface="Pulp Fiction M54"/>
                <a:sym typeface="Pulp Fiction M54"/>
              </a:defRPr>
            </a:pPr>
            <a:r>
              <a:rPr sz="9600" i="1" spc="-126"/>
              <a:t>post war</a:t>
            </a:r>
          </a:p>
          <a:p>
            <a:pPr>
              <a:buClr>
                <a:srgbClr val="643665"/>
              </a:buClr>
              <a:buFont typeface="Helvetica"/>
              <a:defRPr sz="14400" spc="-190">
                <a:solidFill>
                  <a:srgbClr val="FFFFFF"/>
                </a:solidFill>
                <a:effectLst>
                  <a:outerShdw blurRad="12700" dist="38100" dir="2700000" rotWithShape="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Pulp Fiction M54"/>
                <a:ea typeface="Pulp Fiction M54"/>
                <a:cs typeface="Pulp Fiction M54"/>
                <a:sym typeface="Pulp Fiction M54"/>
              </a:defRPr>
            </a:pPr>
            <a:r>
              <a:t>politics</a:t>
            </a:r>
          </a:p>
        </p:txBody>
      </p:sp>
      <p:pic>
        <p:nvPicPr>
          <p:cNvPr id="245" name="02030_large.png"/>
          <p:cNvPicPr>
            <a:picLocks noChangeAspect="1"/>
          </p:cNvPicPr>
          <p:nvPr/>
        </p:nvPicPr>
        <p:blipFill>
          <a:blip r:embed="rId2">
            <a:extLst/>
          </a:blip>
          <a:srcRect l="1403" t="40510" r="774" b="40290"/>
          <a:stretch>
            <a:fillRect/>
          </a:stretch>
        </p:blipFill>
        <p:spPr>
          <a:xfrm rot="1673837">
            <a:off x="7337849" y="3797572"/>
            <a:ext cx="5628325" cy="11046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3" h="21570" extrusionOk="0">
                <a:moveTo>
                  <a:pt x="15224" y="1"/>
                </a:moveTo>
                <a:cubicBezTo>
                  <a:pt x="14129" y="5"/>
                  <a:pt x="12678" y="25"/>
                  <a:pt x="10749" y="55"/>
                </a:cubicBezTo>
                <a:cubicBezTo>
                  <a:pt x="2059" y="189"/>
                  <a:pt x="2488" y="53"/>
                  <a:pt x="2401" y="2736"/>
                </a:cubicBezTo>
                <a:cubicBezTo>
                  <a:pt x="2335" y="4752"/>
                  <a:pt x="2303" y="5213"/>
                  <a:pt x="2233" y="5154"/>
                </a:cubicBezTo>
                <a:cubicBezTo>
                  <a:pt x="2200" y="5127"/>
                  <a:pt x="2087" y="5133"/>
                  <a:pt x="1982" y="5162"/>
                </a:cubicBezTo>
                <a:cubicBezTo>
                  <a:pt x="1616" y="5262"/>
                  <a:pt x="1565" y="5731"/>
                  <a:pt x="1524" y="9378"/>
                </a:cubicBezTo>
                <a:lnTo>
                  <a:pt x="1486" y="12811"/>
                </a:lnTo>
                <a:lnTo>
                  <a:pt x="1186" y="12935"/>
                </a:lnTo>
                <a:cubicBezTo>
                  <a:pt x="866" y="13068"/>
                  <a:pt x="315" y="14761"/>
                  <a:pt x="115" y="16221"/>
                </a:cubicBezTo>
                <a:cubicBezTo>
                  <a:pt x="-37" y="17330"/>
                  <a:pt x="-38" y="20175"/>
                  <a:pt x="113" y="20948"/>
                </a:cubicBezTo>
                <a:cubicBezTo>
                  <a:pt x="216" y="21470"/>
                  <a:pt x="1460" y="21543"/>
                  <a:pt x="10799" y="21568"/>
                </a:cubicBezTo>
                <a:cubicBezTo>
                  <a:pt x="18747" y="21589"/>
                  <a:pt x="21381" y="21490"/>
                  <a:pt x="21423" y="21149"/>
                </a:cubicBezTo>
                <a:cubicBezTo>
                  <a:pt x="21562" y="19997"/>
                  <a:pt x="21539" y="17789"/>
                  <a:pt x="21371" y="16290"/>
                </a:cubicBezTo>
                <a:cubicBezTo>
                  <a:pt x="21093" y="13807"/>
                  <a:pt x="20864" y="13036"/>
                  <a:pt x="20409" y="13020"/>
                </a:cubicBezTo>
                <a:cubicBezTo>
                  <a:pt x="20180" y="13012"/>
                  <a:pt x="19989" y="12802"/>
                  <a:pt x="19956" y="12524"/>
                </a:cubicBezTo>
                <a:cubicBezTo>
                  <a:pt x="19924" y="12259"/>
                  <a:pt x="19906" y="10784"/>
                  <a:pt x="19918" y="9246"/>
                </a:cubicBezTo>
                <a:cubicBezTo>
                  <a:pt x="19943" y="5806"/>
                  <a:pt x="19804" y="4846"/>
                  <a:pt x="19293" y="4929"/>
                </a:cubicBezTo>
                <a:cubicBezTo>
                  <a:pt x="18978" y="4981"/>
                  <a:pt x="18977" y="4982"/>
                  <a:pt x="18912" y="3240"/>
                </a:cubicBezTo>
                <a:cubicBezTo>
                  <a:pt x="18876" y="2281"/>
                  <a:pt x="18780" y="1143"/>
                  <a:pt x="18698" y="714"/>
                </a:cubicBezTo>
                <a:cubicBezTo>
                  <a:pt x="18587" y="135"/>
                  <a:pt x="18510" y="-11"/>
                  <a:pt x="15224" y="1"/>
                </a:cubicBezTo>
                <a:close/>
              </a:path>
            </a:pathLst>
          </a:custGeom>
          <a:ln w="12700">
            <a:miter lim="400000"/>
          </a:ln>
          <a:effectLst>
            <a:outerShdw blurRad="139700" dist="76200" dir="2700000" rotWithShape="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Picture 246">
            <a:hlinkClick r:id="rId2"/>
          </p:cNvPr>
          <p:cNvPicPr>
            <a:picLocks/>
          </p:cNvPicPr>
          <p:nvPr/>
        </p:nvPicPr>
        <p:blipFill>
          <a:blip r:embed="rId3">
            <a:alphaModFix amt="75000"/>
            <a:extLst/>
          </a:blip>
          <a:stretch>
            <a:fillRect/>
          </a:stretch>
        </p:blipFill>
        <p:spPr>
          <a:xfrm>
            <a:off x="6467840" y="1128199"/>
            <a:ext cx="6781801" cy="8930201"/>
          </a:xfrm>
          <a:prstGeom prst="rect">
            <a:avLst/>
          </a:prstGeom>
        </p:spPr>
      </p:pic>
      <p:sp>
        <p:nvSpPr>
          <p:cNvPr id="248" name="Shape 248"/>
          <p:cNvSpPr/>
          <p:nvPr/>
        </p:nvSpPr>
        <p:spPr>
          <a:xfrm>
            <a:off x="101600" y="3429000"/>
            <a:ext cx="678180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444444"/>
                </a:solidFill>
                <a:latin typeface="GENUINE"/>
                <a:ea typeface="GENUINE"/>
                <a:cs typeface="GENUINE"/>
                <a:sym typeface="GENUINE"/>
              </a:defRPr>
            </a:pPr>
            <a:r>
              <a:rPr sz="2400" dirty="0"/>
              <a:t>A </a:t>
            </a:r>
            <a:r>
              <a:rPr sz="2400" dirty="0">
                <a:solidFill>
                  <a:srgbClr val="942193"/>
                </a:solidFill>
              </a:rPr>
              <a:t>HUMBLE</a:t>
            </a:r>
            <a:r>
              <a:rPr sz="2400" dirty="0"/>
              <a:t> MISSOURI FARMER, TRUMAN WAS </a:t>
            </a:r>
            <a:r>
              <a:rPr sz="2400" dirty="0">
                <a:solidFill>
                  <a:srgbClr val="531B93"/>
                </a:solidFill>
              </a:rPr>
              <a:t>NOT A POLITICIAN</a:t>
            </a:r>
            <a:r>
              <a:rPr sz="2400" dirty="0"/>
              <a:t>, BUT WAS </a:t>
            </a:r>
            <a:r>
              <a:rPr sz="2400" dirty="0">
                <a:solidFill>
                  <a:srgbClr val="0096FF"/>
                </a:solidFill>
              </a:rPr>
              <a:t>HONEST</a:t>
            </a:r>
          </a:p>
        </p:txBody>
      </p:sp>
      <p:sp>
        <p:nvSpPr>
          <p:cNvPr id="249" name="Shape 249"/>
          <p:cNvSpPr/>
          <p:nvPr/>
        </p:nvSpPr>
        <p:spPr>
          <a:xfrm>
            <a:off x="177800" y="4495800"/>
            <a:ext cx="7023100" cy="81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 defTabSz="406400">
              <a:spcBef>
                <a:spcPts val="2700"/>
              </a:spcBef>
              <a:defRPr sz="3000">
                <a:solidFill>
                  <a:srgbClr val="005493"/>
                </a:solidFill>
                <a:latin typeface="F*ck Beans"/>
                <a:ea typeface="F*ck Beans"/>
                <a:cs typeface="F*ck Beans"/>
                <a:sym typeface="F*ck Beans"/>
              </a:defRPr>
            </a:pPr>
            <a:r>
              <a:rPr sz="2400" dirty="0"/>
              <a:t>he could make </a:t>
            </a:r>
            <a:r>
              <a:rPr sz="2400" dirty="0">
                <a:solidFill>
                  <a:srgbClr val="FF2F92"/>
                </a:solidFill>
              </a:rPr>
              <a:t>tough decisions</a:t>
            </a:r>
            <a:r>
              <a:rPr sz="2400" dirty="0"/>
              <a:t> and </a:t>
            </a:r>
            <a:r>
              <a:rPr sz="2400" dirty="0">
                <a:solidFill>
                  <a:srgbClr val="945200"/>
                </a:solidFill>
              </a:rPr>
              <a:t>took responsibility</a:t>
            </a:r>
            <a:r>
              <a:rPr sz="2400" dirty="0"/>
              <a:t> for the consequences (</a:t>
            </a:r>
            <a:r>
              <a:rPr sz="2400" dirty="0">
                <a:solidFill>
                  <a:srgbClr val="941100"/>
                </a:solidFill>
              </a:rPr>
              <a:t>“buck”</a:t>
            </a:r>
            <a:r>
              <a:rPr sz="2400" dirty="0"/>
              <a:t>) </a:t>
            </a:r>
          </a:p>
        </p:txBody>
      </p:sp>
      <p:sp>
        <p:nvSpPr>
          <p:cNvPr id="250" name="Shape 250"/>
          <p:cNvSpPr/>
          <p:nvPr/>
        </p:nvSpPr>
        <p:spPr>
          <a:xfrm>
            <a:off x="939800" y="29184"/>
            <a:ext cx="10337801" cy="718145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9600">
                <a:solidFill>
                  <a:srgbClr val="941100"/>
                </a:solidFill>
                <a:effectLst>
                  <a:outerShdw blurRad="12700" dist="50800" dir="2700000" rotWithShape="0">
                    <a:srgbClr val="000000">
                      <a:alpha val="75000"/>
                    </a:srgbClr>
                  </a:outerShdw>
                </a:effectLst>
                <a:latin typeface="Pulp Fiction M54"/>
                <a:ea typeface="Pulp Fiction M54"/>
                <a:cs typeface="Pulp Fiction M54"/>
                <a:sym typeface="Pulp Fiction M54"/>
              </a:defRPr>
            </a:lvl1pPr>
          </a:lstStyle>
          <a:p>
            <a:pPr algn="ctr"/>
            <a:r>
              <a:rPr sz="4000" dirty="0"/>
              <a:t>HARRY S TRUMAN</a:t>
            </a:r>
          </a:p>
        </p:txBody>
      </p:sp>
      <p:sp>
        <p:nvSpPr>
          <p:cNvPr id="251" name="Shape 251"/>
          <p:cNvSpPr/>
          <p:nvPr/>
        </p:nvSpPr>
        <p:spPr>
          <a:xfrm>
            <a:off x="25400" y="5593299"/>
            <a:ext cx="678180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444444"/>
                </a:solidFill>
                <a:latin typeface="GENUINE"/>
                <a:ea typeface="GENUINE"/>
                <a:cs typeface="GENUINE"/>
                <a:sym typeface="GENUINE"/>
              </a:defRPr>
            </a:pPr>
            <a:r>
              <a:rPr sz="2400" dirty="0">
                <a:solidFill>
                  <a:srgbClr val="011993"/>
                </a:solidFill>
              </a:rPr>
              <a:t>WELL LIKED</a:t>
            </a:r>
            <a:r>
              <a:rPr sz="2400" dirty="0"/>
              <a:t>, HE ULTIMATELY WAS </a:t>
            </a:r>
            <a:r>
              <a:rPr sz="2400" dirty="0">
                <a:solidFill>
                  <a:srgbClr val="008F00"/>
                </a:solidFill>
              </a:rPr>
              <a:t>BLAMED </a:t>
            </a:r>
            <a:r>
              <a:rPr sz="2400" dirty="0"/>
              <a:t>FOR THE </a:t>
            </a:r>
            <a:r>
              <a:rPr sz="2400" dirty="0">
                <a:solidFill>
                  <a:srgbClr val="941751"/>
                </a:solidFill>
              </a:rPr>
              <a:t>BAD POST-WAR ECONOMY</a:t>
            </a:r>
          </a:p>
        </p:txBody>
      </p:sp>
      <p:sp>
        <p:nvSpPr>
          <p:cNvPr id="252" name="Shape 252"/>
          <p:cNvSpPr/>
          <p:nvPr/>
        </p:nvSpPr>
        <p:spPr>
          <a:xfrm>
            <a:off x="146231" y="6858000"/>
            <a:ext cx="6692900" cy="81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 defTabSz="406400">
              <a:spcBef>
                <a:spcPts val="2700"/>
              </a:spcBef>
              <a:defRPr sz="3000">
                <a:solidFill>
                  <a:srgbClr val="005493"/>
                </a:solidFill>
                <a:latin typeface="F*ck Beans"/>
                <a:ea typeface="F*ck Beans"/>
                <a:cs typeface="F*ck Beans"/>
                <a:sym typeface="F*ck Beans"/>
              </a:defRPr>
            </a:pPr>
            <a:r>
              <a:rPr sz="2400" dirty="0"/>
              <a:t>the </a:t>
            </a:r>
            <a:r>
              <a:rPr sz="2400" dirty="0">
                <a:solidFill>
                  <a:srgbClr val="FF40FF"/>
                </a:solidFill>
              </a:rPr>
              <a:t>GOP</a:t>
            </a:r>
            <a:r>
              <a:rPr sz="2400" dirty="0"/>
              <a:t> takes </a:t>
            </a:r>
            <a:r>
              <a:rPr sz="2400" dirty="0">
                <a:solidFill>
                  <a:srgbClr val="009193"/>
                </a:solidFill>
              </a:rPr>
              <a:t>control of Congress</a:t>
            </a:r>
            <a:r>
              <a:rPr sz="2400" dirty="0"/>
              <a:t> in the </a:t>
            </a:r>
            <a:r>
              <a:rPr sz="2400" dirty="0">
                <a:solidFill>
                  <a:srgbClr val="9437FF"/>
                </a:solidFill>
              </a:rPr>
              <a:t>1946 elections</a:t>
            </a:r>
            <a:r>
              <a:rPr sz="2400" dirty="0"/>
              <a:t> &amp; ignores Truman’s wishes</a:t>
            </a:r>
          </a:p>
        </p:txBody>
      </p:sp>
      <p:pic>
        <p:nvPicPr>
          <p:cNvPr id="253" name="Picture 252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7800" y="1005659"/>
            <a:ext cx="6324600" cy="1155700"/>
          </a:xfrm>
          <a:prstGeom prst="rect">
            <a:avLst/>
          </a:prstGeom>
        </p:spPr>
      </p:pic>
      <p:sp>
        <p:nvSpPr>
          <p:cNvPr id="254" name="Shape 254"/>
          <p:cNvSpPr/>
          <p:nvPr/>
        </p:nvSpPr>
        <p:spPr>
          <a:xfrm>
            <a:off x="1244600" y="1123119"/>
            <a:ext cx="3512313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defTabSz="406400">
              <a:spcBef>
                <a:spcPts val="2700"/>
              </a:spcBef>
              <a:defRPr>
                <a:solidFill>
                  <a:srgbClr val="FFFB00"/>
                </a:solidFill>
                <a:effectLst>
                  <a:outerShdw blurRad="12700" dist="38100" dir="2700000" rotWithShape="0">
                    <a:srgbClr val="000000">
                      <a:alpha val="90000"/>
                    </a:srgbClr>
                  </a:outerShdw>
                </a:effectLst>
                <a:latin typeface="Komikazoom"/>
                <a:ea typeface="Komikazoom"/>
                <a:cs typeface="Komikazoom"/>
                <a:sym typeface="Komikazoom"/>
              </a:defRPr>
            </a:lvl1pPr>
          </a:lstStyle>
          <a:p>
            <a:r>
              <a:rPr dirty="0"/>
              <a:t>TRUMAN’S LEGACY</a:t>
            </a:r>
          </a:p>
        </p:txBody>
      </p:sp>
      <p:sp>
        <p:nvSpPr>
          <p:cNvPr id="255" name="Shape 255"/>
          <p:cNvSpPr/>
          <p:nvPr/>
        </p:nvSpPr>
        <p:spPr>
          <a:xfrm>
            <a:off x="177800" y="2180409"/>
            <a:ext cx="6273800" cy="81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defTabSz="406400">
              <a:spcBef>
                <a:spcPts val="2700"/>
              </a:spcBef>
              <a:defRPr sz="2800">
                <a:solidFill>
                  <a:srgbClr val="424242"/>
                </a:solidFill>
                <a:latin typeface="KeiserSousa"/>
                <a:ea typeface="KeiserSousa"/>
                <a:cs typeface="KeiserSousa"/>
                <a:sym typeface="KeiserSousa"/>
              </a:defRPr>
            </a:pPr>
            <a:r>
              <a:rPr sz="2400" dirty="0" err="1">
                <a:solidFill>
                  <a:srgbClr val="FF2600"/>
                </a:solidFill>
              </a:rPr>
              <a:t>tHE</a:t>
            </a:r>
            <a:r>
              <a:rPr sz="2400" dirty="0">
                <a:solidFill>
                  <a:srgbClr val="FF2600"/>
                </a:solidFill>
              </a:rPr>
              <a:t> A-BOMB</a:t>
            </a:r>
            <a:r>
              <a:rPr sz="2400" dirty="0"/>
              <a:t>, </a:t>
            </a:r>
            <a:r>
              <a:rPr sz="2400" dirty="0">
                <a:solidFill>
                  <a:srgbClr val="4F8F00"/>
                </a:solidFill>
              </a:rPr>
              <a:t>“THE BUCK STOPS HERE” </a:t>
            </a:r>
            <a:r>
              <a:rPr sz="2400" dirty="0"/>
              <a:t>&amp; </a:t>
            </a:r>
            <a:r>
              <a:rPr sz="2400" dirty="0" err="1">
                <a:solidFill>
                  <a:srgbClr val="0433FF"/>
                </a:solidFill>
              </a:rPr>
              <a:t>truman</a:t>
            </a:r>
            <a:r>
              <a:rPr sz="2400" dirty="0">
                <a:solidFill>
                  <a:srgbClr val="0433FF"/>
                </a:solidFill>
              </a:rPr>
              <a:t> doctrine</a:t>
            </a:r>
            <a:r>
              <a:rPr sz="2400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3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4" animBg="1" advAuto="0"/>
      <p:bldP spid="249" grpId="5" animBg="1" advAuto="0"/>
      <p:bldP spid="251" grpId="6" animBg="1" advAuto="0"/>
      <p:bldP spid="252" grpId="7" animBg="1" advAuto="0"/>
      <p:bldP spid="253" grpId="1" animBg="1" advAuto="0"/>
      <p:bldP spid="254" grpId="2" animBg="1" advAuto="0"/>
      <p:bldP spid="255" grpId="3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f"/></Relationships>
</file>

<file path=ppt/theme/theme1.xml><?xml version="1.0" encoding="utf-8"?>
<a:theme xmlns:a="http://schemas.openxmlformats.org/drawingml/2006/main" name="White">
  <a:themeElements>
    <a:clrScheme name="White">
      <a:dk1>
        <a:srgbClr val="515151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opperplate"/>
        <a:ea typeface="Copperplate"/>
        <a:cs typeface="Copperplate"/>
      </a:majorFont>
      <a:minorFont>
        <a:latin typeface="Palatino"/>
        <a:ea typeface="Palatino"/>
        <a:cs typeface="Palatino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3F1D8"/>
            </a:solidFill>
            <a:effectLst>
              <a:outerShdw blurRad="25400" dist="12700" dir="162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515151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opperplate"/>
        <a:ea typeface="Copperplate"/>
        <a:cs typeface="Copperplate"/>
      </a:majorFont>
      <a:minorFont>
        <a:latin typeface="Palatino"/>
        <a:ea typeface="Palatino"/>
        <a:cs typeface="Palatino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3F1D8"/>
            </a:solidFill>
            <a:effectLst>
              <a:outerShdw blurRad="25400" dist="12700" dir="162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515151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710</Words>
  <Application>Microsoft Office PowerPoint</Application>
  <PresentationFormat>Custom</PresentationFormat>
  <Paragraphs>81</Paragraphs>
  <Slides>15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Windows User</cp:lastModifiedBy>
  <cp:revision>6</cp:revision>
  <dcterms:modified xsi:type="dcterms:W3CDTF">2019-03-11T14:27:10Z</dcterms:modified>
</cp:coreProperties>
</file>