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59" r:id="rId4"/>
    <p:sldId id="265" r:id="rId5"/>
    <p:sldId id="264" r:id="rId6"/>
    <p:sldId id="270" r:id="rId7"/>
    <p:sldId id="267" r:id="rId8"/>
    <p:sldId id="27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4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6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5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5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9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5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72C4-A2A6-47D8-ABC0-E77743CA952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2DA1-3AC9-4628-BA0F-CD9AAFEB7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9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1"/>
            <a:ext cx="8272550" cy="529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5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923206" cy="493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3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806705" cy="489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1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606535" cy="492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523999"/>
            <a:ext cx="693884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#6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79057"/>
            <a:ext cx="4040791" cy="527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#7</a:t>
            </a:r>
            <a:endParaRPr lang="en-US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609126" cy="49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#8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467599" cy="506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16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#1</vt:lpstr>
      <vt:lpstr>#2</vt:lpstr>
      <vt:lpstr>#3</vt:lpstr>
      <vt:lpstr>#4</vt:lpstr>
      <vt:lpstr>#5</vt:lpstr>
      <vt:lpstr>#6</vt:lpstr>
      <vt:lpstr>#7</vt:lpstr>
      <vt:lpstr>#8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cp:lastPrinted>2016-09-29T18:22:23Z</cp:lastPrinted>
  <dcterms:created xsi:type="dcterms:W3CDTF">2016-09-29T14:41:51Z</dcterms:created>
  <dcterms:modified xsi:type="dcterms:W3CDTF">2018-10-09T15:04:15Z</dcterms:modified>
</cp:coreProperties>
</file>