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6" r:id="rId4"/>
    <p:sldId id="265" r:id="rId5"/>
    <p:sldId id="268" r:id="rId6"/>
    <p:sldId id="269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822" autoAdjust="0"/>
    <p:restoredTop sz="94660"/>
  </p:normalViewPr>
  <p:slideViewPr>
    <p:cSldViewPr snapToGrid="0">
      <p:cViewPr>
        <p:scale>
          <a:sx n="100" d="100"/>
          <a:sy n="100" d="100"/>
        </p:scale>
        <p:origin x="283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8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89BE-FF55-4DC0-A048-74EB9EEF70A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D66DB-0A18-4205-9AA0-CFB547758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78" y="56653"/>
            <a:ext cx="4914901" cy="66596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79" y="-10701"/>
            <a:ext cx="4959271" cy="68823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 rot="5400000">
            <a:off x="-2262320" y="3606201"/>
            <a:ext cx="489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News, Tuesday, September 5, 1950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50toycatalog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095" r="-69095"/>
          <a:stretch>
            <a:fillRect/>
          </a:stretch>
        </p:blipFill>
        <p:spPr>
          <a:xfrm>
            <a:off x="-1259100" y="0"/>
            <a:ext cx="11978640" cy="6608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_LevittownAd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629" r="-19629"/>
          <a:stretch>
            <a:fillRect/>
          </a:stretch>
        </p:blipFill>
        <p:spPr>
          <a:xfrm>
            <a:off x="-1043940" y="0"/>
            <a:ext cx="10975199" cy="6055360"/>
          </a:xfrm>
        </p:spPr>
      </p:pic>
      <p:sp>
        <p:nvSpPr>
          <p:cNvPr id="8" name="TextBox 7"/>
          <p:cNvSpPr txBox="1"/>
          <p:nvPr/>
        </p:nvSpPr>
        <p:spPr>
          <a:xfrm>
            <a:off x="1290320" y="6258560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Advertisement for a Levittown house with a special offer for Veterans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ord_look_what_you_are_missing_195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438" r="-69438"/>
          <a:stretch>
            <a:fillRect/>
          </a:stretch>
        </p:blipFill>
        <p:spPr>
          <a:xfrm>
            <a:off x="-1369109" y="0"/>
            <a:ext cx="12344400" cy="6810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12" y="0"/>
            <a:ext cx="4663440" cy="65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2019</TotalTime>
  <Words>21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</dc:creator>
  <cp:lastModifiedBy>Windows User</cp:lastModifiedBy>
  <cp:revision>28</cp:revision>
  <cp:lastPrinted>2017-03-06T18:34:44Z</cp:lastPrinted>
  <dcterms:created xsi:type="dcterms:W3CDTF">2013-10-18T17:20:08Z</dcterms:created>
  <dcterms:modified xsi:type="dcterms:W3CDTF">2017-03-16T15:49:34Z</dcterms:modified>
</cp:coreProperties>
</file>