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9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224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414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326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277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0365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12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906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395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138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26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015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8AC6F-009E-4141-8A42-B479FBE8640C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28F88-E95C-4FA1-A2F9-B8429902C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935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8188191"/>
              </p:ext>
            </p:extLst>
          </p:nvPr>
        </p:nvGraphicFramePr>
        <p:xfrm>
          <a:off x="1338943" y="-1"/>
          <a:ext cx="10853057" cy="6744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3057"/>
              </a:tblGrid>
              <a:tr h="525563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Social Security Tax Withholdings: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      Adjusted Gross Pay</a:t>
                      </a:r>
                      <a:r>
                        <a:rPr lang="en-US" b="0" baseline="0" dirty="0" smtClean="0">
                          <a:solidFill>
                            <a:schemeClr val="accent5"/>
                          </a:solidFill>
                        </a:rPr>
                        <a:t>***</a:t>
                      </a:r>
                      <a:r>
                        <a:rPr lang="en-US" b="0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x 6.20% = 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$___________________ 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718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r>
                        <a:rPr lang="en-US" baseline="0" dirty="0" smtClean="0"/>
                        <a:t> Tax Withholdings: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             Adjusted Gross Pay</a:t>
                      </a:r>
                      <a:r>
                        <a:rPr lang="en-US" b="0" dirty="0" smtClean="0">
                          <a:solidFill>
                            <a:schemeClr val="accent5"/>
                          </a:solidFill>
                        </a:rPr>
                        <a:t>***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x 1.45%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=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 $___________________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4464">
                <a:tc>
                  <a:txBody>
                    <a:bodyPr/>
                    <a:lstStyle/>
                    <a:p>
                      <a:r>
                        <a:rPr lang="en-US" dirty="0" smtClean="0"/>
                        <a:t>State Tax Withholdings: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*  </a:t>
                      </a:r>
                      <a:r>
                        <a:rPr lang="en-US" dirty="0" smtClean="0"/>
                        <a:t>                 Adjusted Gross Pay</a:t>
                      </a: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***</a:t>
                      </a:r>
                      <a:r>
                        <a:rPr lang="en-US" dirty="0" smtClean="0"/>
                        <a:t> x 2.5838% = 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$___________________ 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9083">
                <a:tc>
                  <a:txBody>
                    <a:bodyPr/>
                    <a:lstStyle/>
                    <a:p>
                      <a:r>
                        <a:rPr lang="en-US" dirty="0" smtClean="0"/>
                        <a:t>Federal Tax Withholdings: 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*</a:t>
                      </a:r>
                      <a:r>
                        <a:rPr lang="en-US" baseline="0" dirty="0" smtClean="0"/>
                        <a:t>              Adjusted </a:t>
                      </a:r>
                      <a:r>
                        <a:rPr lang="en-US" dirty="0" smtClean="0"/>
                        <a:t>Gross Pay</a:t>
                      </a: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***</a:t>
                      </a:r>
                      <a:r>
                        <a:rPr lang="en-US" dirty="0" smtClean="0"/>
                        <a:t> x 9.956% =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$___________________</a:t>
                      </a:r>
                      <a:r>
                        <a:rPr lang="en-US" b="0" dirty="0" smtClean="0">
                          <a:solidFill>
                            <a:srgbClr val="0070C0"/>
                          </a:solidFill>
                        </a:rPr>
                        <a:t>**</a:t>
                      </a:r>
                    </a:p>
                    <a:p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5486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Insurance Premium:  </a:t>
                      </a:r>
                      <a:r>
                        <a:rPr lang="en-US" baseline="0" dirty="0" smtClean="0"/>
                        <a:t>               Gross Pay x 3.1119% = $___________________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7444">
                <a:tc>
                  <a:txBody>
                    <a:bodyPr/>
                    <a:lstStyle/>
                    <a:p>
                      <a:r>
                        <a:rPr lang="en-US" dirty="0" smtClean="0"/>
                        <a:t>401k</a:t>
                      </a:r>
                      <a:r>
                        <a:rPr lang="en-US" baseline="0" dirty="0" smtClean="0"/>
                        <a:t> Employee Contribution:             Gross Pay x 10% =  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$____________________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76444">
                <a:tc>
                  <a:txBody>
                    <a:bodyPr/>
                    <a:lstStyle/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sz="2000" b="1" baseline="0" dirty="0" smtClean="0">
                          <a:effectLst/>
                        </a:rPr>
                        <a:t>$1,608                   </a:t>
                      </a:r>
                      <a:r>
                        <a:rPr lang="en-US" sz="3200" b="1" baseline="0" dirty="0" smtClean="0">
                          <a:effectLst/>
                        </a:rPr>
                        <a:t>-</a:t>
                      </a:r>
                      <a:r>
                        <a:rPr lang="en-US" sz="2000" b="1" baseline="0" dirty="0" smtClean="0">
                          <a:effectLst/>
                        </a:rPr>
                        <a:t>                   ____________________               =  $ ___________________________</a:t>
                      </a:r>
                    </a:p>
                    <a:p>
                      <a:r>
                        <a:rPr lang="en-US" sz="2000" b="1" baseline="0" dirty="0" smtClean="0">
                          <a:effectLst/>
                        </a:rPr>
                        <a:t>Gross Pay                                       Sum of deductions                                    Net Pay                                           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Notes: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* Federal and State tax calculations are more complicated than a flat percentage.  However, for simplicity of this example, we have found the percentages applicable at this income level and for a 401(k) contribution of 10%. 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** Notice on the Paycheck Calculator table that Federal Taxes decrease as 401(k) contribution increases.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***Health Insurance and 401(k) contributions are pre-tax deductions.  Subtract the amount of employee paid health insurance premiums and employee 401(k) contribution (up to federal limit) to arrive at adjusted gross pay (or after tax deduction amount).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1338943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800" dirty="0" smtClean="0"/>
              <a:t>Total Gross Pay $1,608.00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73390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4786380"/>
              </p:ext>
            </p:extLst>
          </p:nvPr>
        </p:nvGraphicFramePr>
        <p:xfrm>
          <a:off x="1876300" y="0"/>
          <a:ext cx="10315699" cy="6853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5699"/>
              </a:tblGrid>
              <a:tr h="8182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Employer Portion of Social Security Tax: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             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Gross Pay x 6.20% = 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$___________________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438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Employer Portion of Medicare</a:t>
                      </a:r>
                      <a:r>
                        <a:rPr lang="en-US" baseline="0" dirty="0" smtClean="0"/>
                        <a:t> Tax:                        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Gross Pay x 1.45%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=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 $___________________ </a:t>
                      </a:r>
                      <a:endParaRPr lang="en-US" baseline="0" dirty="0" smtClean="0"/>
                    </a:p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884">
                <a:tc>
                  <a:txBody>
                    <a:bodyPr/>
                    <a:lstStyle/>
                    <a:p>
                      <a:r>
                        <a:rPr lang="en-US" dirty="0" smtClean="0"/>
                        <a:t>401(k) Employer Match:                                                                             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$___________________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(Depends on Plan selected. Plan 1</a:t>
                      </a:r>
                      <a:r>
                        <a:rPr lang="en-US" baseline="0" dirty="0" smtClean="0"/>
                        <a:t> = $0, Plan 2 = $8.04, Plan 3 = $8.04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64612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Employer Portion of Health Insurance Premium                                     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 $188.22 in this example 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2035">
                <a:tc>
                  <a:txBody>
                    <a:bodyPr/>
                    <a:lstStyle/>
                    <a:p>
                      <a:r>
                        <a:rPr lang="en-US" dirty="0" smtClean="0"/>
                        <a:t>Federal</a:t>
                      </a:r>
                      <a:r>
                        <a:rPr lang="en-US" baseline="0" dirty="0" smtClean="0"/>
                        <a:t> Unemployment Tax</a:t>
                      </a:r>
                    </a:p>
                    <a:p>
                      <a:endParaRPr lang="en-US" baseline="0" dirty="0" smtClean="0"/>
                    </a:p>
                    <a:p>
                      <a:endParaRPr lang="en-US" dirty="0" smtClean="0"/>
                    </a:p>
                    <a:p>
                      <a:endParaRPr lang="en-US" sz="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4419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Workers Comp Insurance</a:t>
                      </a:r>
                    </a:p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24473">
                <a:tc>
                  <a:txBody>
                    <a:bodyPr/>
                    <a:lstStyle/>
                    <a:p>
                      <a:r>
                        <a:rPr lang="en-US" dirty="0" smtClean="0"/>
                        <a:t>Life Insurance</a:t>
                      </a:r>
                    </a:p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10639">
                <a:tc>
                  <a:txBody>
                    <a:bodyPr/>
                    <a:lstStyle/>
                    <a:p>
                      <a:r>
                        <a:rPr lang="en-US" dirty="0" smtClean="0"/>
                        <a:t>Short Term Disability Insurance</a:t>
                      </a:r>
                    </a:p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10639">
                <a:tc>
                  <a:txBody>
                    <a:bodyPr/>
                    <a:lstStyle/>
                    <a:p>
                      <a:r>
                        <a:rPr lang="en-US" dirty="0" smtClean="0"/>
                        <a:t>Long Term Disability</a:t>
                      </a:r>
                      <a:r>
                        <a:rPr lang="en-US" baseline="0" dirty="0" smtClean="0"/>
                        <a:t> Insurance</a:t>
                      </a:r>
                    </a:p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1338943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Additional </a:t>
            </a:r>
          </a:p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Employment Costs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38942" y="3280278"/>
            <a:ext cx="525483" cy="35777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Employer Only Costs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8943" y="-1"/>
            <a:ext cx="525483" cy="32802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Employer Portion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33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2510287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4800" dirty="0" smtClean="0"/>
              <a:t>Monthly Income Est. = </a:t>
            </a:r>
          </a:p>
          <a:p>
            <a:r>
              <a:rPr lang="en-US" sz="4800" dirty="0" smtClean="0"/>
              <a:t>Net Pay x 2 = $_______</a:t>
            </a:r>
          </a:p>
          <a:p>
            <a:endParaRPr lang="en-US" sz="4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93990127"/>
              </p:ext>
            </p:extLst>
          </p:nvPr>
        </p:nvGraphicFramePr>
        <p:xfrm>
          <a:off x="2510287" y="20780"/>
          <a:ext cx="9575321" cy="683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6136"/>
                <a:gridCol w="1889185"/>
              </a:tblGrid>
              <a:tr h="91526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Monthly Income Estimate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60000"/>
                      </a:schemeClr>
                    </a:solidFill>
                  </a:tcPr>
                </a:tc>
              </a:tr>
              <a:tr h="84599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expense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4599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Car loan expense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4599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Gas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&amp; Electric Utilities expense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4599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Cell </a:t>
                      </a:r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Phone expense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4599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Cable / Internet expense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45993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Allocation for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frequent 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bills like car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nsurance &amp; renter’s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nsurance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4599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What’s left for daily expenses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(on credit card in simulation) and savings for unexpected events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37794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Paycheck Calculator Example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1325880"/>
            <a:ext cx="10108043" cy="535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0578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3816</TotalTime>
  <Words>366</Words>
  <Application>Microsoft Office PowerPoint</Application>
  <PresentationFormat>Custom</PresentationFormat>
  <Paragraphs>51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Paycheck Calculator Example</vt:lpstr>
    </vt:vector>
  </TitlesOfParts>
  <Company>Budget Challenge / ProperLiving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Drive - Gross to Net Pay</dc:title>
  <dc:creator>Rebecca Dyer</dc:creator>
  <cp:lastModifiedBy>Customer</cp:lastModifiedBy>
  <cp:revision>39</cp:revision>
  <dcterms:created xsi:type="dcterms:W3CDTF">2015-07-09T13:37:18Z</dcterms:created>
  <dcterms:modified xsi:type="dcterms:W3CDTF">2017-10-12T23:26:17Z</dcterms:modified>
</cp:coreProperties>
</file>