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0" y="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Learning Plan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Enhancing the student portfolio experience </a:t>
            </a:r>
          </a:p>
        </p:txBody>
      </p:sp>
    </p:spTree>
    <p:extLst>
      <p:ext uri="{BB962C8B-B14F-4D97-AF65-F5344CB8AC3E}">
        <p14:creationId xmlns:p14="http://schemas.microsoft.com/office/powerpoint/2010/main" xmlns="" val="4213399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Student goals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In order to make portfolios be a more meaningful initiative, the student goal sheet will help students make their classes more personal and focus their own learning. </a:t>
            </a:r>
          </a:p>
        </p:txBody>
      </p:sp>
    </p:spTree>
    <p:extLst>
      <p:ext uri="{BB962C8B-B14F-4D97-AF65-F5344CB8AC3E}">
        <p14:creationId xmlns:p14="http://schemas.microsoft.com/office/powerpoint/2010/main" xmlns="" val="4179994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1489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My Goal is…..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100" dirty="0"/>
          </a:p>
        </p:txBody>
      </p:sp>
      <p:sp>
        <p:nvSpPr>
          <p:cNvPr id="4" name="Oval 3"/>
          <p:cNvSpPr/>
          <p:nvPr/>
        </p:nvSpPr>
        <p:spPr>
          <a:xfrm>
            <a:off x="2226365" y="2522784"/>
            <a:ext cx="7444409" cy="33015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Goal should be a PERSONAL ACADEMIC GOAL 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as it pertains to the class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653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1489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My target date is…..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End of the card marking</a:t>
            </a:r>
          </a:p>
          <a:p>
            <a:r>
              <a:rPr lang="en-US" sz="4400" dirty="0" smtClean="0"/>
              <a:t>End of the semester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587821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 reach my goal, I will do these 3 things…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As a group generate some ideas about </a:t>
            </a:r>
            <a:r>
              <a:rPr lang="en-US" sz="6000" dirty="0" smtClean="0"/>
              <a:t>HOW </a:t>
            </a:r>
            <a:r>
              <a:rPr lang="en-US" sz="6000" dirty="0"/>
              <a:t>the goals could </a:t>
            </a:r>
            <a:r>
              <a:rPr lang="en-US" sz="6000" dirty="0" smtClean="0"/>
              <a:t>be reached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2751745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1489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 will know I’ve reached my goal because…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9731187" cy="331893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Explain how you will monitor your own progress.</a:t>
            </a:r>
          </a:p>
          <a:p>
            <a:r>
              <a:rPr lang="en-US" sz="4400" dirty="0" smtClean="0"/>
              <a:t>How will you know when you met your goal?</a:t>
            </a:r>
          </a:p>
        </p:txBody>
      </p:sp>
    </p:spTree>
    <p:extLst>
      <p:ext uri="{BB962C8B-B14F-4D97-AF65-F5344CB8AC3E}">
        <p14:creationId xmlns:p14="http://schemas.microsoft.com/office/powerpoint/2010/main" xmlns="" val="510353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1489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 things that will help me stick to reaching my goal are…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9731187" cy="331893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Who and what do you need to reach your goals?</a:t>
            </a:r>
          </a:p>
        </p:txBody>
      </p:sp>
    </p:spTree>
    <p:extLst>
      <p:ext uri="{BB962C8B-B14F-4D97-AF65-F5344CB8AC3E}">
        <p14:creationId xmlns:p14="http://schemas.microsoft.com/office/powerpoint/2010/main" xmlns="" val="3332311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14897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End of the card-making reflections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9731187" cy="3318936"/>
          </a:xfrm>
        </p:spPr>
        <p:txBody>
          <a:bodyPr>
            <a:normAutofit fontScale="85000" lnSpcReduction="20000"/>
          </a:bodyPr>
          <a:lstStyle/>
          <a:p>
            <a:r>
              <a:rPr lang="en-US" sz="4400" dirty="0"/>
              <a:t>In the spaces provided, evaluate your progress in meeting your goals. </a:t>
            </a:r>
            <a:endParaRPr lang="en-US" sz="4400" dirty="0" smtClean="0"/>
          </a:p>
          <a:p>
            <a:r>
              <a:rPr lang="en-US" sz="4400" smtClean="0"/>
              <a:t>Assess </a:t>
            </a:r>
            <a:r>
              <a:rPr lang="en-US" sz="4400" dirty="0"/>
              <a:t>whether you have reached it or how close you are to reaching your goals</a:t>
            </a:r>
            <a:r>
              <a:rPr lang="en-US" sz="4400"/>
              <a:t>. </a:t>
            </a:r>
            <a:endParaRPr lang="en-US" sz="4400" smtClean="0"/>
          </a:p>
          <a:p>
            <a:r>
              <a:rPr lang="en-US" sz="4400" smtClean="0"/>
              <a:t>Discuss </a:t>
            </a:r>
            <a:r>
              <a:rPr lang="en-US" sz="4400" dirty="0"/>
              <a:t>if you stuck to your plan and what needs to be changed. </a:t>
            </a:r>
          </a:p>
          <a:p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xmlns="" val="37240244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71</TotalTime>
  <Words>197</Words>
  <Application>Microsoft Office PowerPoint</Application>
  <PresentationFormat>Custom</PresentationFormat>
  <Paragraphs>21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Organic</vt:lpstr>
      <vt:lpstr>My Learning Plan </vt:lpstr>
      <vt:lpstr>Purpose of Student goals </vt:lpstr>
      <vt:lpstr>My Goal is….. </vt:lpstr>
      <vt:lpstr>My target date is….. </vt:lpstr>
      <vt:lpstr>To reach my goal, I will do these 3 things… </vt:lpstr>
      <vt:lpstr>I will know I’ve reached my goal because… </vt:lpstr>
      <vt:lpstr>2 things that will help me stick to reaching my goal are… </vt:lpstr>
      <vt:lpstr>End of the card-making reflections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Learning Goals</dc:title>
  <dc:creator>Fatmeh Reda</dc:creator>
  <cp:lastModifiedBy>Customer</cp:lastModifiedBy>
  <cp:revision>8</cp:revision>
  <dcterms:created xsi:type="dcterms:W3CDTF">2015-10-21T13:53:00Z</dcterms:created>
  <dcterms:modified xsi:type="dcterms:W3CDTF">2015-11-10T23:29:32Z</dcterms:modified>
</cp:coreProperties>
</file>