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10974-1A69-4D57-ADAD-3B8F0D65449D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F805A-579B-4961-96B3-429B6A0F3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16651-E229-48E9-8748-73C86EA33936}" type="slidenum">
              <a:rPr lang="en-US"/>
              <a:pPr/>
              <a:t>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A179-1387-47E7-B2F8-694E84B56677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20F8D-B058-4014-866C-DAA4DDD32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A58F-7250-4F24-9673-15E8CE4DD878}" type="slidenum">
              <a:rPr lang="en-US"/>
              <a:pPr/>
              <a:t>1</a:t>
            </a:fld>
            <a:endParaRPr lang="en-US"/>
          </a:p>
        </p:txBody>
      </p:sp>
      <p:pic>
        <p:nvPicPr>
          <p:cNvPr id="59395" name="Picture 3" descr="cow"/>
          <p:cNvPicPr>
            <a:picLocks noChangeAspect="1" noChangeArrowheads="1"/>
          </p:cNvPicPr>
          <p:nvPr/>
        </p:nvPicPr>
        <p:blipFill>
          <a:blip r:embed="rId3" cstate="print">
            <a:lum bright="82000" contrast="-88000"/>
          </a:blip>
          <a:srcRect/>
          <a:stretch>
            <a:fillRect/>
          </a:stretch>
        </p:blipFill>
        <p:spPr bwMode="auto">
          <a:xfrm>
            <a:off x="228600" y="152400"/>
            <a:ext cx="8686800" cy="6162675"/>
          </a:xfrm>
          <a:prstGeom prst="rect">
            <a:avLst/>
          </a:prstGeom>
          <a:solidFill>
            <a:schemeClr val="bg2">
              <a:alpha val="24001"/>
            </a:schemeClr>
          </a:solidFill>
        </p:spPr>
      </p:pic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307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Socialism:</a:t>
            </a:r>
            <a:r>
              <a:rPr lang="en-US" sz="2400" dirty="0">
                <a:solidFill>
                  <a:schemeClr val="tx2"/>
                </a:solidFill>
              </a:rPr>
              <a:t> You have 2 cows. Give one to a neighbor.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Communism:</a:t>
            </a:r>
            <a:r>
              <a:rPr lang="en-US" sz="2400" dirty="0">
                <a:solidFill>
                  <a:schemeClr val="tx2"/>
                </a:solidFill>
              </a:rPr>
              <a:t> you have 2 cows. Give both cows to government and they may give you some milk.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Nazism:</a:t>
            </a:r>
            <a:r>
              <a:rPr lang="en-US" sz="2400" dirty="0">
                <a:solidFill>
                  <a:schemeClr val="tx2"/>
                </a:solidFill>
              </a:rPr>
              <a:t> You have 2 cows. The government shoots you and takes both cows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Anarchism:</a:t>
            </a:r>
            <a:r>
              <a:rPr lang="en-US" sz="2400" dirty="0">
                <a:solidFill>
                  <a:schemeClr val="tx2"/>
                </a:solidFill>
              </a:rPr>
              <a:t> You have 2 cows. Shoot the government agent and steal another cow.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Capitalism:</a:t>
            </a:r>
            <a:r>
              <a:rPr lang="en-US" sz="2400" dirty="0">
                <a:solidFill>
                  <a:schemeClr val="tx2"/>
                </a:solidFill>
              </a:rPr>
              <a:t> You have 2 cows. Sell 1 cow and buy a bull.</a:t>
            </a:r>
          </a:p>
        </p:txBody>
      </p:sp>
      <p:pic>
        <p:nvPicPr>
          <p:cNvPr id="59396" name="Picture 4" descr="co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81000"/>
            <a:ext cx="1600200" cy="11207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606425" y="508000"/>
            <a:ext cx="8077200" cy="9096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</a:rPr>
              <a:t>Bovine Governmental Philosophies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Bovine Governmental Philosophies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Bovine Governmental Philosophies</dc:title>
  <dc:creator>Allan</dc:creator>
  <cp:lastModifiedBy>Allan</cp:lastModifiedBy>
  <cp:revision>2</cp:revision>
  <dcterms:created xsi:type="dcterms:W3CDTF">2012-09-20T03:18:08Z</dcterms:created>
  <dcterms:modified xsi:type="dcterms:W3CDTF">2012-09-24T01:24:50Z</dcterms:modified>
</cp:coreProperties>
</file>