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666633"/>
    <a:srgbClr val="6600CC"/>
    <a:srgbClr val="993366"/>
    <a:srgbClr val="333399"/>
    <a:srgbClr val="0000CC"/>
    <a:srgbClr val="008080"/>
    <a:srgbClr val="990099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3132" autoAdjust="0"/>
  </p:normalViewPr>
  <p:slideViewPr>
    <p:cSldViewPr>
      <p:cViewPr varScale="1">
        <p:scale>
          <a:sx n="73" d="100"/>
          <a:sy n="7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41A3C7DF-69FD-4841-98F6-C09463D3865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43541E4-C940-4FB2-B5BF-176D95476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207270"/>
            <a:ext cx="9144000" cy="3749040"/>
          </a:xfrm>
          <a:prstGeom prst="flowChartDocument">
            <a:avLst/>
          </a:pr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3C79-1C97-4B32-B2AE-1A69C169643E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DA6BB-8697-45DC-875F-4C29F5CA1A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EF5B-F2CC-4EC5-8F1F-29A8BF9EFFA9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09C1-563D-4D9C-B702-B64C84A5A174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03D9-A6EB-41FB-BF22-3F49E470997E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0534-5698-4F62-9CFE-5DE61A073E78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7A3-B249-4F87-AB1A-1E06AC1AA2A4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6142-29B2-49CC-BCC6-A3AD70B4960E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691-4882-40A8-AF62-8CF6A18D40B2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reflection stA="210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776A-4DEC-47EE-8A49-2C150ECB5465}" type="datetime2">
              <a:rPr lang="en-US" smtClean="0"/>
              <a:pPr/>
              <a:t>Wednesday, December 06, 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772637"/>
            <a:ext cx="9144000" cy="5932967"/>
          </a:xfrm>
          <a:prstGeom prst="flowChartDocument">
            <a:avLst/>
          </a:pr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990430"/>
            <a:ext cx="9144000" cy="4831130"/>
          </a:xfrm>
          <a:prstGeom prst="flowChartDocument">
            <a:avLst/>
          </a:pr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fld id="{D10E14BF-C004-4398-9186-5EE680724D95}" type="datetime2">
              <a:rPr lang="en-US" smtClean="0"/>
              <a:pPr algn="ctr"/>
              <a:t>Wednesday, December 06, 2006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/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latinLnBrk="0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latinLnBrk="0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latinLnBrk="0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latinLnBrk="0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latinLnBrk="0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latinLnBrk="0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latinLnBrk="0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latinLnBrk="0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latinLnBrk="0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latinLnBrk="0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3238" y="2776538"/>
            <a:ext cx="8229600" cy="2166937"/>
          </a:xfrm>
        </p:spPr>
        <p:txBody>
          <a:bodyPr/>
          <a:lstStyle/>
          <a:p>
            <a:r>
              <a:rPr lang="en-US" dirty="0" smtClean="0"/>
              <a:t>Product </a:t>
            </a:r>
            <a:r>
              <a:rPr lang="en-US" dirty="0"/>
              <a:t>Report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560513"/>
            <a:ext cx="5105400" cy="1219200"/>
          </a:xfrm>
        </p:spPr>
        <p:txBody>
          <a:bodyPr/>
          <a:lstStyle/>
          <a:p>
            <a:r>
              <a:rPr lang="en-US" dirty="0" smtClean="0"/>
              <a:t>2009 </a:t>
            </a:r>
            <a:r>
              <a:rPr lang="en-US" dirty="0"/>
              <a:t>Year End</a:t>
            </a:r>
            <a:endParaRPr lang="en-US"/>
          </a:p>
          <a:p>
            <a:r>
              <a:rPr lang="en-US" dirty="0" smtClean="0"/>
              <a:t>Blue Moon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Selling Categories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200275"/>
            <a:ext cx="4038600" cy="4160838"/>
          </a:xfrm>
        </p:spPr>
        <p:txBody>
          <a:bodyPr/>
          <a:lstStyle/>
          <a:p>
            <a:r>
              <a:rPr lang="en-US" dirty="0" smtClean="0"/>
              <a:t>Top 40</a:t>
            </a:r>
            <a:endParaRPr lang="en-US"/>
          </a:p>
          <a:p>
            <a:r>
              <a:rPr lang="en-US" dirty="0" smtClean="0"/>
              <a:t>Classic Rock</a:t>
            </a:r>
          </a:p>
          <a:p>
            <a:r>
              <a:rPr lang="en-US" dirty="0" smtClean="0"/>
              <a:t>Classical</a:t>
            </a:r>
          </a:p>
          <a:p>
            <a:r>
              <a:rPr lang="en-US" dirty="0" smtClean="0"/>
              <a:t>Acoustic Guitar</a:t>
            </a:r>
          </a:p>
          <a:p>
            <a:r>
              <a:rPr lang="en-US" dirty="0" smtClean="0"/>
              <a:t>Jazz/Blues</a:t>
            </a:r>
          </a:p>
          <a:p>
            <a:r>
              <a:rPr lang="en-US" dirty="0" smtClean="0"/>
              <a:t>Country</a:t>
            </a:r>
          </a:p>
          <a:p>
            <a:r>
              <a:rPr lang="en-US" dirty="0" smtClean="0"/>
              <a:t>New Age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2009 </a:t>
            </a:r>
            <a:r>
              <a:rPr lang="en-US" dirty="0"/>
              <a:t>CD Sales by Quarter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4444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5000">
              <a:schemeClr val="phClr">
                <a:tint val="1000"/>
                <a:satMod val="15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10000" t="8000" r="155000" b="200000"/>
          </a:path>
        </a:gradFill>
        <a:gradFill rotWithShape="1">
          <a:gsLst>
            <a:gs pos="0">
              <a:schemeClr val="phClr">
                <a:tint val="45000"/>
                <a:satMod val="1500000"/>
              </a:schemeClr>
            </a:gs>
            <a:gs pos="1000">
              <a:schemeClr val="phClr">
                <a:tint val="45000"/>
                <a:satMod val="14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100000" t="100000" r="135000" b="145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2848</TotalTime>
  <Words>28</Words>
  <Application>Microsoft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Deluxe</vt:lpstr>
      <vt:lpstr>Product Report</vt:lpstr>
      <vt:lpstr>Top Selling Categories</vt:lpstr>
      <vt:lpstr>2009 CD Sales by Quarter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 Product Line Report</dc:title>
  <dc:creator>David Beskeen</dc:creator>
  <cp:lastModifiedBy>Your Name</cp:lastModifiedBy>
  <cp:revision>66</cp:revision>
  <dcterms:created xsi:type="dcterms:W3CDTF">1999-05-22T19:21:53Z</dcterms:created>
  <dcterms:modified xsi:type="dcterms:W3CDTF">2006-12-06T22:04:41Z</dcterms:modified>
</cp:coreProperties>
</file>