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54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D3540-8A64-4891-B0CE-C50A530D9C02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3652C-2850-4125-BCAC-360F72C52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3652C-2850-4125-BCAC-360F72C5230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3652C-2850-4125-BCAC-360F72C5230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14D0-3A2F-428B-AF73-9863B048AE6E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68424-4973-49DC-881B-8D6DE9F82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14D0-3A2F-428B-AF73-9863B048AE6E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68424-4973-49DC-881B-8D6DE9F82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14D0-3A2F-428B-AF73-9863B048AE6E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68424-4973-49DC-881B-8D6DE9F82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14D0-3A2F-428B-AF73-9863B048AE6E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68424-4973-49DC-881B-8D6DE9F82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14D0-3A2F-428B-AF73-9863B048AE6E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68424-4973-49DC-881B-8D6DE9F82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14D0-3A2F-428B-AF73-9863B048AE6E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68424-4973-49DC-881B-8D6DE9F82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14D0-3A2F-428B-AF73-9863B048AE6E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68424-4973-49DC-881B-8D6DE9F82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14D0-3A2F-428B-AF73-9863B048AE6E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68424-4973-49DC-881B-8D6DE9F82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14D0-3A2F-428B-AF73-9863B048AE6E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68424-4973-49DC-881B-8D6DE9F82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14D0-3A2F-428B-AF73-9863B048AE6E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68424-4973-49DC-881B-8D6DE9F82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14D0-3A2F-428B-AF73-9863B048AE6E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68424-4973-49DC-881B-8D6DE9F82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D14D0-3A2F-428B-AF73-9863B048AE6E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68424-4973-49DC-881B-8D6DE9F82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ram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0"/>
            <a:ext cx="8385969" cy="645125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257800" y="68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0" y="609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581400" y="3810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</a:rPr>
              <a:t>Nationalism</a:t>
            </a:r>
            <a:endParaRPr lang="en-US" sz="28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ram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452769" cy="645125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257800" y="68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0" y="609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352800" y="381000"/>
            <a:ext cx="2743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Nationalism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57200" y="1676400"/>
            <a:ext cx="8305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33400" y="2438400"/>
            <a:ext cx="8382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33400" y="3276600"/>
            <a:ext cx="8305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33400" y="4038600"/>
            <a:ext cx="8305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33400" y="4800600"/>
            <a:ext cx="8305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52400" y="5638800"/>
            <a:ext cx="89916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81000" y="838200"/>
            <a:ext cx="8763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</Words>
  <Application>Microsoft Office PowerPoint</Application>
  <PresentationFormat>On-screen Show (4:3)</PresentationFormat>
  <Paragraphs>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Allan</dc:creator>
  <cp:lastModifiedBy>Allan</cp:lastModifiedBy>
  <cp:revision>2</cp:revision>
  <dcterms:created xsi:type="dcterms:W3CDTF">2010-04-21T01:12:21Z</dcterms:created>
  <dcterms:modified xsi:type="dcterms:W3CDTF">2010-04-21T01:56:58Z</dcterms:modified>
</cp:coreProperties>
</file>