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 snapVertSplitter="1" vertBarState="minimized" horzBarState="maximized">
    <p:restoredLeft sz="34575" autoAdjust="0"/>
    <p:restoredTop sz="86412" autoAdjust="0"/>
  </p:normalViewPr>
  <p:slideViewPr>
    <p:cSldViewPr>
      <p:cViewPr varScale="1">
        <p:scale>
          <a:sx n="76" d="100"/>
          <a:sy n="76" d="100"/>
        </p:scale>
        <p:origin x="-1818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E2EA9-79E7-4428-BB73-F2FE95471A1A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AF272-9CDC-4B8E-98F8-2317ED6B80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AF272-9CDC-4B8E-98F8-2317ED6B801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C0B2-16B1-4861-B541-9C212176EB65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EA941-C990-4899-B237-204D87E661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799" y="722671"/>
          <a:ext cx="5855348" cy="77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327"/>
                <a:gridCol w="2071218"/>
                <a:gridCol w="1675803"/>
              </a:tblGrid>
              <a:tr h="70288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Phillip II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Louis XIV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</a:tr>
              <a:tr h="7028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94147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Family/Dynasty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7028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Religion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12563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Positives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  <a:tr h="1295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Negatives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  <a:tr h="21519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Wars Fought</a:t>
                      </a:r>
                    </a:p>
                    <a:p>
                      <a:r>
                        <a:rPr lang="en-US" sz="2400" dirty="0" smtClean="0"/>
                        <a:t>-Name</a:t>
                      </a:r>
                    </a:p>
                    <a:p>
                      <a:r>
                        <a:rPr lang="en-US" sz="2400" dirty="0" smtClean="0"/>
                        <a:t>-Reason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US" sz="2400" dirty="0" smtClean="0"/>
                        <a:t>Outcome</a:t>
                      </a:r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Allan</dc:creator>
  <cp:lastModifiedBy>Allan</cp:lastModifiedBy>
  <cp:revision>2</cp:revision>
  <dcterms:created xsi:type="dcterms:W3CDTF">2010-03-05T03:56:18Z</dcterms:created>
  <dcterms:modified xsi:type="dcterms:W3CDTF">2010-03-05T04:06:21Z</dcterms:modified>
</cp:coreProperties>
</file>