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80" r:id="rId5"/>
    <p:sldId id="281" r:id="rId6"/>
    <p:sldId id="282" r:id="rId7"/>
    <p:sldId id="283" r:id="rId8"/>
    <p:sldId id="28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7E612-1BFF-4360-B827-8EAC2DF4318C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5D54-50C7-4CB0-8AD2-106198F2FC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7E612-1BFF-4360-B827-8EAC2DF4318C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5D54-50C7-4CB0-8AD2-106198F2FC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7E612-1BFF-4360-B827-8EAC2DF4318C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5D54-50C7-4CB0-8AD2-106198F2FC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7E612-1BFF-4360-B827-8EAC2DF4318C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5D54-50C7-4CB0-8AD2-106198F2FC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7E612-1BFF-4360-B827-8EAC2DF4318C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5D54-50C7-4CB0-8AD2-106198F2FC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7E612-1BFF-4360-B827-8EAC2DF4318C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5D54-50C7-4CB0-8AD2-106198F2FC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7E612-1BFF-4360-B827-8EAC2DF4318C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5D54-50C7-4CB0-8AD2-106198F2FC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7E612-1BFF-4360-B827-8EAC2DF4318C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5D54-50C7-4CB0-8AD2-106198F2FC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7E612-1BFF-4360-B827-8EAC2DF4318C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5D54-50C7-4CB0-8AD2-106198F2FC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7E612-1BFF-4360-B827-8EAC2DF4318C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5D54-50C7-4CB0-8AD2-106198F2FC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7E612-1BFF-4360-B827-8EAC2DF4318C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5D54-50C7-4CB0-8AD2-106198F2FC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7E612-1BFF-4360-B827-8EAC2DF4318C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95D54-50C7-4CB0-8AD2-106198F2FC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eaLnBrk="1" hangingPunct="1">
              <a:defRPr/>
            </a:pPr>
            <a:endParaRPr lang="en-US" sz="4000" dirty="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5105400" cy="4525963"/>
          </a:xfrm>
        </p:spPr>
        <p:txBody>
          <a:bodyPr/>
          <a:lstStyle/>
          <a:p>
            <a:pPr marL="609600" indent="-609600" eaLnBrk="1" hangingPunct="1">
              <a:buNone/>
              <a:defRPr/>
            </a:pPr>
            <a:r>
              <a:rPr lang="en-US" sz="3200" dirty="0" smtClean="0">
                <a:latin typeface="Bodoni MT Black" pitchFamily="18" charset="0"/>
              </a:rPr>
              <a:t>Name a point on the plane</a:t>
            </a:r>
          </a:p>
          <a:p>
            <a:pPr marL="609600" indent="-609600" eaLnBrk="1" hangingPunct="1">
              <a:buFont typeface="Wingdings" pitchFamily="2" charset="2"/>
              <a:buAutoNum type="alphaLcPeriod"/>
              <a:defRPr/>
            </a:pPr>
            <a:endParaRPr lang="en-US" dirty="0" smtClean="0"/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US" dirty="0" smtClean="0"/>
              <a:t>Solution:  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US" dirty="0" smtClean="0"/>
              <a:t>D, E, F, or G lie on the plane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  <p:sp>
        <p:nvSpPr>
          <p:cNvPr id="10244" name="AutoShape 6"/>
          <p:cNvSpPr>
            <a:spLocks noChangeArrowheads="1"/>
          </p:cNvSpPr>
          <p:nvPr/>
        </p:nvSpPr>
        <p:spPr bwMode="auto">
          <a:xfrm rot="1157402">
            <a:off x="5410200" y="2438400"/>
            <a:ext cx="2959100" cy="1600200"/>
          </a:xfrm>
          <a:prstGeom prst="parallelogram">
            <a:avLst>
              <a:gd name="adj" fmla="val 46230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altLang="en-US"/>
          </a:p>
        </p:txBody>
      </p:sp>
      <p:sp>
        <p:nvSpPr>
          <p:cNvPr id="10245" name="Oval 7"/>
          <p:cNvSpPr>
            <a:spLocks noChangeArrowheads="1"/>
          </p:cNvSpPr>
          <p:nvPr/>
        </p:nvSpPr>
        <p:spPr bwMode="auto">
          <a:xfrm>
            <a:off x="6248400" y="25146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0246" name="Text Box 10"/>
          <p:cNvSpPr txBox="1">
            <a:spLocks noChangeArrowheads="1"/>
          </p:cNvSpPr>
          <p:nvPr/>
        </p:nvSpPr>
        <p:spPr bwMode="auto">
          <a:xfrm>
            <a:off x="6400800" y="2438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0247" name="Text Box 11"/>
          <p:cNvSpPr txBox="1">
            <a:spLocks noChangeArrowheads="1"/>
          </p:cNvSpPr>
          <p:nvPr/>
        </p:nvSpPr>
        <p:spPr bwMode="auto">
          <a:xfrm>
            <a:off x="5943600" y="32766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10248" name="Text Box 12"/>
          <p:cNvSpPr txBox="1">
            <a:spLocks noChangeArrowheads="1"/>
          </p:cNvSpPr>
          <p:nvPr/>
        </p:nvSpPr>
        <p:spPr bwMode="auto">
          <a:xfrm>
            <a:off x="6934200" y="3200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10249" name="Text Box 13"/>
          <p:cNvSpPr txBox="1">
            <a:spLocks noChangeArrowheads="1"/>
          </p:cNvSpPr>
          <p:nvPr/>
        </p:nvSpPr>
        <p:spPr bwMode="auto">
          <a:xfrm rot="-262409">
            <a:off x="7696200" y="3200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F</a:t>
            </a:r>
          </a:p>
        </p:txBody>
      </p:sp>
      <p:sp>
        <p:nvSpPr>
          <p:cNvPr id="10250" name="Line 14"/>
          <p:cNvSpPr>
            <a:spLocks noChangeShapeType="1"/>
          </p:cNvSpPr>
          <p:nvPr/>
        </p:nvSpPr>
        <p:spPr bwMode="auto">
          <a:xfrm flipV="1">
            <a:off x="5486400" y="3124200"/>
            <a:ext cx="2743200" cy="2286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1" name="Oval 8"/>
          <p:cNvSpPr>
            <a:spLocks noChangeArrowheads="1"/>
          </p:cNvSpPr>
          <p:nvPr/>
        </p:nvSpPr>
        <p:spPr bwMode="auto">
          <a:xfrm>
            <a:off x="6781800" y="31242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0252" name="Line 15"/>
          <p:cNvSpPr>
            <a:spLocks noChangeShapeType="1"/>
          </p:cNvSpPr>
          <p:nvPr/>
        </p:nvSpPr>
        <p:spPr bwMode="auto">
          <a:xfrm flipH="1" flipV="1">
            <a:off x="6858000" y="1752600"/>
            <a:ext cx="0" cy="13716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3" name="Oval 16"/>
          <p:cNvSpPr>
            <a:spLocks noChangeArrowheads="1"/>
          </p:cNvSpPr>
          <p:nvPr/>
        </p:nvSpPr>
        <p:spPr bwMode="auto">
          <a:xfrm>
            <a:off x="6781800" y="19812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0254" name="Text Box 17"/>
          <p:cNvSpPr txBox="1">
            <a:spLocks noChangeArrowheads="1"/>
          </p:cNvSpPr>
          <p:nvPr/>
        </p:nvSpPr>
        <p:spPr bwMode="auto">
          <a:xfrm>
            <a:off x="7010400" y="1981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H</a:t>
            </a:r>
          </a:p>
        </p:txBody>
      </p:sp>
      <p:sp>
        <p:nvSpPr>
          <p:cNvPr id="10255" name="Line 18"/>
          <p:cNvSpPr>
            <a:spLocks noChangeShapeType="1"/>
          </p:cNvSpPr>
          <p:nvPr/>
        </p:nvSpPr>
        <p:spPr bwMode="auto">
          <a:xfrm>
            <a:off x="6858000" y="3352800"/>
            <a:ext cx="0" cy="1447800"/>
          </a:xfrm>
          <a:prstGeom prst="line">
            <a:avLst/>
          </a:prstGeom>
          <a:noFill/>
          <a:ln w="38100">
            <a:solidFill>
              <a:srgbClr val="000000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6" name="Oval 19"/>
          <p:cNvSpPr>
            <a:spLocks noChangeArrowheads="1"/>
          </p:cNvSpPr>
          <p:nvPr/>
        </p:nvSpPr>
        <p:spPr bwMode="auto">
          <a:xfrm>
            <a:off x="5791200" y="32004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0257" name="Oval 20"/>
          <p:cNvSpPr>
            <a:spLocks noChangeArrowheads="1"/>
          </p:cNvSpPr>
          <p:nvPr/>
        </p:nvSpPr>
        <p:spPr bwMode="auto">
          <a:xfrm>
            <a:off x="7620000" y="30480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eaLnBrk="1" hangingPunct="1">
              <a:defRPr/>
            </a:pPr>
            <a:endParaRPr lang="en-US" sz="4000" dirty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28600"/>
            <a:ext cx="5257800" cy="6172200"/>
          </a:xfrm>
        </p:spPr>
        <p:txBody>
          <a:bodyPr>
            <a:normAutofit/>
          </a:bodyPr>
          <a:lstStyle/>
          <a:p>
            <a:pPr marL="609600" indent="-609600" eaLnBrk="1" hangingPunct="1">
              <a:buNone/>
              <a:defRPr/>
            </a:pPr>
            <a:endParaRPr lang="en-US" sz="2400" dirty="0" smtClean="0"/>
          </a:p>
          <a:p>
            <a:pPr marL="609600" indent="-609600" eaLnBrk="1" hangingPunct="1">
              <a:buNone/>
              <a:defRPr/>
            </a:pPr>
            <a:endParaRPr lang="en-US" sz="2400" dirty="0"/>
          </a:p>
          <a:p>
            <a:pPr marL="609600" indent="-609600" eaLnBrk="1" hangingPunct="1">
              <a:buNone/>
              <a:defRPr/>
            </a:pPr>
            <a:endParaRPr lang="en-US" sz="2400" dirty="0" smtClean="0"/>
          </a:p>
          <a:p>
            <a:pPr marL="609600" indent="-609600" eaLnBrk="1" hangingPunct="1">
              <a:buNone/>
              <a:defRPr/>
            </a:pPr>
            <a:r>
              <a:rPr lang="en-US" sz="3200" dirty="0" smtClean="0">
                <a:latin typeface="Bodoni MT Black" pitchFamily="18" charset="0"/>
              </a:rPr>
              <a:t>DF is an example of </a:t>
            </a:r>
          </a:p>
          <a:p>
            <a:pPr marL="609600" indent="-609600" eaLnBrk="1" hangingPunct="1">
              <a:buFont typeface="Wingdings" pitchFamily="2" charset="2"/>
              <a:buAutoNum type="alphaLcPeriod" startAt="2"/>
              <a:defRPr/>
            </a:pPr>
            <a:endParaRPr lang="en-US" sz="2400" dirty="0" smtClean="0"/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en-US" sz="2400" dirty="0"/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US" sz="2400" dirty="0" smtClean="0"/>
              <a:t>Solution:  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US" sz="2400" dirty="0" smtClean="0"/>
              <a:t>A line</a:t>
            </a:r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 rot="1157402">
            <a:off x="5410200" y="2438400"/>
            <a:ext cx="2959100" cy="1600200"/>
          </a:xfrm>
          <a:prstGeom prst="parallelogram">
            <a:avLst>
              <a:gd name="adj" fmla="val 46230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altLang="en-US"/>
          </a:p>
        </p:txBody>
      </p:sp>
      <p:sp>
        <p:nvSpPr>
          <p:cNvPr id="11269" name="Oval 5"/>
          <p:cNvSpPr>
            <a:spLocks noChangeArrowheads="1"/>
          </p:cNvSpPr>
          <p:nvPr/>
        </p:nvSpPr>
        <p:spPr bwMode="auto">
          <a:xfrm>
            <a:off x="6248400" y="25146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6400800" y="2438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5943600" y="32766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6934200" y="3200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 rot="-262409">
            <a:off x="7696200" y="3200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F</a:t>
            </a: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 flipV="1">
            <a:off x="5486400" y="3124200"/>
            <a:ext cx="2743200" cy="2286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5" name="Oval 11"/>
          <p:cNvSpPr>
            <a:spLocks noChangeArrowheads="1"/>
          </p:cNvSpPr>
          <p:nvPr/>
        </p:nvSpPr>
        <p:spPr bwMode="auto">
          <a:xfrm>
            <a:off x="6781800" y="31242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 flipH="1" flipV="1">
            <a:off x="6858000" y="1752600"/>
            <a:ext cx="0" cy="13716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7" name="Oval 13"/>
          <p:cNvSpPr>
            <a:spLocks noChangeArrowheads="1"/>
          </p:cNvSpPr>
          <p:nvPr/>
        </p:nvSpPr>
        <p:spPr bwMode="auto">
          <a:xfrm>
            <a:off x="6781800" y="19812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7010400" y="1981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H</a:t>
            </a:r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6858000" y="3352800"/>
            <a:ext cx="0" cy="1447800"/>
          </a:xfrm>
          <a:prstGeom prst="line">
            <a:avLst/>
          </a:prstGeom>
          <a:noFill/>
          <a:ln w="38100">
            <a:solidFill>
              <a:srgbClr val="000000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80" name="Oval 16"/>
          <p:cNvSpPr>
            <a:spLocks noChangeArrowheads="1"/>
          </p:cNvSpPr>
          <p:nvPr/>
        </p:nvSpPr>
        <p:spPr bwMode="auto">
          <a:xfrm>
            <a:off x="5791200" y="32004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1281" name="Oval 17"/>
          <p:cNvSpPr>
            <a:spLocks noChangeArrowheads="1"/>
          </p:cNvSpPr>
          <p:nvPr/>
        </p:nvSpPr>
        <p:spPr bwMode="auto">
          <a:xfrm>
            <a:off x="7620000" y="30480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457200" y="1600200"/>
            <a:ext cx="6858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endParaRPr lang="en-US" sz="4000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28600"/>
            <a:ext cx="5029200" cy="64008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None/>
              <a:defRPr/>
            </a:pPr>
            <a:endParaRPr lang="en-US" sz="3600" dirty="0" smtClean="0">
              <a:latin typeface="Bodoni MT Black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None/>
              <a:defRPr/>
            </a:pPr>
            <a:endParaRPr lang="en-US" sz="3600" dirty="0">
              <a:latin typeface="Bodoni MT Black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None/>
              <a:defRPr/>
            </a:pPr>
            <a:r>
              <a:rPr lang="en-US" sz="3200" dirty="0" smtClean="0">
                <a:latin typeface="Bodoni MT Black" pitchFamily="18" charset="0"/>
              </a:rPr>
              <a:t>Name a ray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lphaLcPeriod" startAt="3"/>
              <a:defRPr/>
            </a:pPr>
            <a:endParaRPr lang="en-US" dirty="0" smtClean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 smtClean="0"/>
              <a:t>Solution: 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 smtClean="0"/>
              <a:t>       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 smtClean="0"/>
              <a:t>EF , DF, DE, EH , …….</a:t>
            </a:r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 rot="1157402">
            <a:off x="5410200" y="2438400"/>
            <a:ext cx="2959100" cy="1600200"/>
          </a:xfrm>
          <a:prstGeom prst="parallelogram">
            <a:avLst>
              <a:gd name="adj" fmla="val 46230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altLang="en-US"/>
          </a:p>
        </p:txBody>
      </p:sp>
      <p:sp>
        <p:nvSpPr>
          <p:cNvPr id="12293" name="Oval 5"/>
          <p:cNvSpPr>
            <a:spLocks noChangeArrowheads="1"/>
          </p:cNvSpPr>
          <p:nvPr/>
        </p:nvSpPr>
        <p:spPr bwMode="auto">
          <a:xfrm>
            <a:off x="6248400" y="25146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6400800" y="2438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5943600" y="32766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6934200" y="3200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 rot="-262409">
            <a:off x="7696200" y="3200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F</a:t>
            </a:r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V="1">
            <a:off x="5486400" y="3124200"/>
            <a:ext cx="2743200" cy="2286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299" name="Oval 11"/>
          <p:cNvSpPr>
            <a:spLocks noChangeArrowheads="1"/>
          </p:cNvSpPr>
          <p:nvPr/>
        </p:nvSpPr>
        <p:spPr bwMode="auto">
          <a:xfrm>
            <a:off x="6781800" y="31242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 flipH="1" flipV="1">
            <a:off x="6858000" y="1752600"/>
            <a:ext cx="0" cy="13716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01" name="Oval 13"/>
          <p:cNvSpPr>
            <a:spLocks noChangeArrowheads="1"/>
          </p:cNvSpPr>
          <p:nvPr/>
        </p:nvSpPr>
        <p:spPr bwMode="auto">
          <a:xfrm>
            <a:off x="6781800" y="19812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7010400" y="1981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H</a:t>
            </a:r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>
            <a:off x="6858000" y="3352800"/>
            <a:ext cx="0" cy="1447800"/>
          </a:xfrm>
          <a:prstGeom prst="line">
            <a:avLst/>
          </a:prstGeom>
          <a:noFill/>
          <a:ln w="38100">
            <a:solidFill>
              <a:srgbClr val="000000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04" name="Oval 16"/>
          <p:cNvSpPr>
            <a:spLocks noChangeArrowheads="1"/>
          </p:cNvSpPr>
          <p:nvPr/>
        </p:nvSpPr>
        <p:spPr bwMode="auto">
          <a:xfrm>
            <a:off x="5791200" y="32004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2305" name="Oval 17"/>
          <p:cNvSpPr>
            <a:spLocks noChangeArrowheads="1"/>
          </p:cNvSpPr>
          <p:nvPr/>
        </p:nvSpPr>
        <p:spPr bwMode="auto">
          <a:xfrm>
            <a:off x="7620000" y="30480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33400" y="3276600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1143000" y="3276600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1676400" y="3276600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209800" y="3276600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endParaRPr lang="en-US" sz="4000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28600"/>
            <a:ext cx="5029200" cy="64008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None/>
              <a:defRPr/>
            </a:pPr>
            <a:endParaRPr lang="en-US" sz="3600" dirty="0" smtClean="0">
              <a:latin typeface="Bodoni MT Black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None/>
              <a:defRPr/>
            </a:pPr>
            <a:endParaRPr lang="en-US" sz="3600" dirty="0">
              <a:latin typeface="Bodoni MT Black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None/>
              <a:defRPr/>
            </a:pPr>
            <a:endParaRPr lang="en-US" dirty="0" smtClean="0">
              <a:latin typeface="Bodoni MT Black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None/>
              <a:defRPr/>
            </a:pPr>
            <a:r>
              <a:rPr lang="en-US" dirty="0" smtClean="0">
                <a:latin typeface="Bodoni MT Black" pitchFamily="18" charset="0"/>
              </a:rPr>
              <a:t>EH  is an example of: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lphaLcPeriod" startAt="3"/>
              <a:defRPr/>
            </a:pPr>
            <a:endParaRPr lang="en-US" dirty="0" smtClean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 smtClean="0"/>
              <a:t>Solution: 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 smtClean="0"/>
              <a:t>A segment</a:t>
            </a:r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 rot="1157402">
            <a:off x="5410200" y="2438400"/>
            <a:ext cx="2959100" cy="1600200"/>
          </a:xfrm>
          <a:prstGeom prst="parallelogram">
            <a:avLst>
              <a:gd name="adj" fmla="val 46230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altLang="en-US"/>
          </a:p>
        </p:txBody>
      </p:sp>
      <p:sp>
        <p:nvSpPr>
          <p:cNvPr id="12293" name="Oval 5"/>
          <p:cNvSpPr>
            <a:spLocks noChangeArrowheads="1"/>
          </p:cNvSpPr>
          <p:nvPr/>
        </p:nvSpPr>
        <p:spPr bwMode="auto">
          <a:xfrm>
            <a:off x="6248400" y="25146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6400800" y="2438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5943600" y="32766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6934200" y="3200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 rot="-262409">
            <a:off x="7696200" y="3200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F</a:t>
            </a:r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V="1">
            <a:off x="5486400" y="3124200"/>
            <a:ext cx="2743200" cy="2286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299" name="Oval 11"/>
          <p:cNvSpPr>
            <a:spLocks noChangeArrowheads="1"/>
          </p:cNvSpPr>
          <p:nvPr/>
        </p:nvSpPr>
        <p:spPr bwMode="auto">
          <a:xfrm>
            <a:off x="6781800" y="31242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 flipH="1" flipV="1">
            <a:off x="6858000" y="1752600"/>
            <a:ext cx="0" cy="13716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01" name="Oval 13"/>
          <p:cNvSpPr>
            <a:spLocks noChangeArrowheads="1"/>
          </p:cNvSpPr>
          <p:nvPr/>
        </p:nvSpPr>
        <p:spPr bwMode="auto">
          <a:xfrm>
            <a:off x="6781800" y="19812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7010400" y="1981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H</a:t>
            </a:r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>
            <a:off x="6858000" y="3352800"/>
            <a:ext cx="0" cy="1447800"/>
          </a:xfrm>
          <a:prstGeom prst="line">
            <a:avLst/>
          </a:prstGeom>
          <a:noFill/>
          <a:ln w="38100">
            <a:solidFill>
              <a:srgbClr val="000000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04" name="Oval 16"/>
          <p:cNvSpPr>
            <a:spLocks noChangeArrowheads="1"/>
          </p:cNvSpPr>
          <p:nvPr/>
        </p:nvSpPr>
        <p:spPr bwMode="auto">
          <a:xfrm>
            <a:off x="5791200" y="32004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2305" name="Oval 17"/>
          <p:cNvSpPr>
            <a:spLocks noChangeArrowheads="1"/>
          </p:cNvSpPr>
          <p:nvPr/>
        </p:nvSpPr>
        <p:spPr bwMode="auto">
          <a:xfrm>
            <a:off x="7620000" y="30480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533400" y="1828800"/>
            <a:ext cx="68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endParaRPr lang="en-US" sz="4000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28600"/>
            <a:ext cx="5029200" cy="64008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None/>
              <a:defRPr/>
            </a:pPr>
            <a:endParaRPr lang="en-US" sz="3600" dirty="0" smtClean="0">
              <a:latin typeface="Bodoni MT Black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None/>
              <a:defRPr/>
            </a:pPr>
            <a:endParaRPr lang="en-US" sz="3600" dirty="0">
              <a:latin typeface="Bodoni MT Black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None/>
              <a:defRPr/>
            </a:pPr>
            <a:endParaRPr lang="en-US" dirty="0" smtClean="0">
              <a:latin typeface="Bodoni MT Black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None/>
              <a:defRPr/>
            </a:pPr>
            <a:r>
              <a:rPr lang="en-US" dirty="0" smtClean="0">
                <a:latin typeface="Bodoni MT Black" pitchFamily="18" charset="0"/>
              </a:rPr>
              <a:t>Name the plane in two different way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lphaLcPeriod" startAt="3"/>
              <a:defRPr/>
            </a:pPr>
            <a:endParaRPr lang="en-US" dirty="0" smtClean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 smtClean="0"/>
              <a:t>Solution: 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 smtClean="0"/>
              <a:t>DGE,  GEF,…….</a:t>
            </a:r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 rot="1157402">
            <a:off x="5410200" y="2438400"/>
            <a:ext cx="2959100" cy="1600200"/>
          </a:xfrm>
          <a:prstGeom prst="parallelogram">
            <a:avLst>
              <a:gd name="adj" fmla="val 46230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altLang="en-US"/>
          </a:p>
        </p:txBody>
      </p:sp>
      <p:sp>
        <p:nvSpPr>
          <p:cNvPr id="12293" name="Oval 5"/>
          <p:cNvSpPr>
            <a:spLocks noChangeArrowheads="1"/>
          </p:cNvSpPr>
          <p:nvPr/>
        </p:nvSpPr>
        <p:spPr bwMode="auto">
          <a:xfrm>
            <a:off x="6248400" y="25146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6400800" y="2438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5943600" y="32766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6934200" y="3200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 rot="-262409">
            <a:off x="7696200" y="3200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F</a:t>
            </a:r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V="1">
            <a:off x="5486400" y="3124200"/>
            <a:ext cx="2743200" cy="2286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299" name="Oval 11"/>
          <p:cNvSpPr>
            <a:spLocks noChangeArrowheads="1"/>
          </p:cNvSpPr>
          <p:nvPr/>
        </p:nvSpPr>
        <p:spPr bwMode="auto">
          <a:xfrm>
            <a:off x="6781800" y="31242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 flipH="1" flipV="1">
            <a:off x="6858000" y="1752600"/>
            <a:ext cx="0" cy="13716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01" name="Oval 13"/>
          <p:cNvSpPr>
            <a:spLocks noChangeArrowheads="1"/>
          </p:cNvSpPr>
          <p:nvPr/>
        </p:nvSpPr>
        <p:spPr bwMode="auto">
          <a:xfrm>
            <a:off x="6781800" y="19812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7010400" y="1981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H</a:t>
            </a:r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>
            <a:off x="6858000" y="3352800"/>
            <a:ext cx="0" cy="1447800"/>
          </a:xfrm>
          <a:prstGeom prst="line">
            <a:avLst/>
          </a:prstGeom>
          <a:noFill/>
          <a:ln w="38100">
            <a:solidFill>
              <a:srgbClr val="000000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04" name="Oval 16"/>
          <p:cNvSpPr>
            <a:spLocks noChangeArrowheads="1"/>
          </p:cNvSpPr>
          <p:nvPr/>
        </p:nvSpPr>
        <p:spPr bwMode="auto">
          <a:xfrm>
            <a:off x="5791200" y="32004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2305" name="Oval 17"/>
          <p:cNvSpPr>
            <a:spLocks noChangeArrowheads="1"/>
          </p:cNvSpPr>
          <p:nvPr/>
        </p:nvSpPr>
        <p:spPr bwMode="auto">
          <a:xfrm>
            <a:off x="7620000" y="30480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endParaRPr lang="en-US" sz="4000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28600"/>
            <a:ext cx="5029200" cy="64008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None/>
              <a:defRPr/>
            </a:pPr>
            <a:endParaRPr lang="en-US" sz="3600" dirty="0" smtClean="0">
              <a:latin typeface="Bodoni MT Black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None/>
              <a:defRPr/>
            </a:pPr>
            <a:endParaRPr lang="en-US" sz="3600" dirty="0">
              <a:latin typeface="Bodoni MT Black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None/>
              <a:defRPr/>
            </a:pPr>
            <a:endParaRPr lang="en-US" dirty="0" smtClean="0">
              <a:latin typeface="Bodoni MT Black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None/>
              <a:defRPr/>
            </a:pPr>
            <a:r>
              <a:rPr lang="en-US" dirty="0" smtClean="0">
                <a:latin typeface="Bodoni MT Black" pitchFamily="18" charset="0"/>
              </a:rPr>
              <a:t>Name all the points that are on the plane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lphaLcPeriod" startAt="3"/>
              <a:defRPr/>
            </a:pPr>
            <a:endParaRPr lang="en-US" dirty="0" smtClean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 smtClean="0"/>
              <a:t>Solution: 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 smtClean="0"/>
              <a:t>H</a:t>
            </a:r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 rot="1157402">
            <a:off x="5410200" y="2438400"/>
            <a:ext cx="2959100" cy="1600200"/>
          </a:xfrm>
          <a:prstGeom prst="parallelogram">
            <a:avLst>
              <a:gd name="adj" fmla="val 46230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altLang="en-US"/>
          </a:p>
        </p:txBody>
      </p:sp>
      <p:sp>
        <p:nvSpPr>
          <p:cNvPr id="12293" name="Oval 5"/>
          <p:cNvSpPr>
            <a:spLocks noChangeArrowheads="1"/>
          </p:cNvSpPr>
          <p:nvPr/>
        </p:nvSpPr>
        <p:spPr bwMode="auto">
          <a:xfrm>
            <a:off x="6248400" y="25146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6400800" y="2438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5943600" y="32766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6934200" y="3200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 rot="-262409">
            <a:off x="7696200" y="3200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F</a:t>
            </a:r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V="1">
            <a:off x="5486400" y="3124200"/>
            <a:ext cx="2743200" cy="2286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299" name="Oval 11"/>
          <p:cNvSpPr>
            <a:spLocks noChangeArrowheads="1"/>
          </p:cNvSpPr>
          <p:nvPr/>
        </p:nvSpPr>
        <p:spPr bwMode="auto">
          <a:xfrm>
            <a:off x="6781800" y="31242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 flipH="1" flipV="1">
            <a:off x="6858000" y="1752600"/>
            <a:ext cx="0" cy="13716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01" name="Oval 13"/>
          <p:cNvSpPr>
            <a:spLocks noChangeArrowheads="1"/>
          </p:cNvSpPr>
          <p:nvPr/>
        </p:nvSpPr>
        <p:spPr bwMode="auto">
          <a:xfrm>
            <a:off x="6781800" y="19812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7010400" y="1981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H</a:t>
            </a:r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>
            <a:off x="6858000" y="3352800"/>
            <a:ext cx="0" cy="1447800"/>
          </a:xfrm>
          <a:prstGeom prst="line">
            <a:avLst/>
          </a:prstGeom>
          <a:noFill/>
          <a:ln w="38100">
            <a:solidFill>
              <a:srgbClr val="000000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04" name="Oval 16"/>
          <p:cNvSpPr>
            <a:spLocks noChangeArrowheads="1"/>
          </p:cNvSpPr>
          <p:nvPr/>
        </p:nvSpPr>
        <p:spPr bwMode="auto">
          <a:xfrm>
            <a:off x="5791200" y="32004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2305" name="Oval 17"/>
          <p:cNvSpPr>
            <a:spLocks noChangeArrowheads="1"/>
          </p:cNvSpPr>
          <p:nvPr/>
        </p:nvSpPr>
        <p:spPr bwMode="auto">
          <a:xfrm>
            <a:off x="7620000" y="30480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What is the different between a segment and a line?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143000" y="2209800"/>
            <a:ext cx="2590800" cy="30480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181600" y="2133600"/>
            <a:ext cx="2667000" cy="3048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1143000" y="22098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733800" y="52578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endParaRPr lang="en-US" sz="4000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28600"/>
            <a:ext cx="5029200" cy="64008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None/>
              <a:defRPr/>
            </a:pPr>
            <a:endParaRPr lang="en-US" sz="3600" dirty="0" smtClean="0">
              <a:latin typeface="Bodoni MT Black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None/>
              <a:defRPr/>
            </a:pPr>
            <a:endParaRPr lang="en-US" sz="3600" dirty="0">
              <a:latin typeface="Bodoni MT Black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None/>
              <a:defRPr/>
            </a:pPr>
            <a:endParaRPr lang="en-US" dirty="0" smtClean="0">
              <a:latin typeface="Bodoni MT Black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None/>
              <a:defRPr/>
            </a:pPr>
            <a:r>
              <a:rPr lang="en-US" sz="3600" dirty="0" smtClean="0">
                <a:latin typeface="Bodoni MT Black" pitchFamily="18" charset="0"/>
              </a:rPr>
              <a:t>D, and F are collinear because</a:t>
            </a:r>
          </a:p>
          <a:p>
            <a:pPr marL="609600" indent="-609600" eaLnBrk="1" hangingPunct="1">
              <a:lnSpc>
                <a:spcPct val="90000"/>
              </a:lnSpc>
              <a:buNone/>
              <a:defRPr/>
            </a:pPr>
            <a:endParaRPr lang="en-US" dirty="0" smtClean="0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 rot="1157402">
            <a:off x="5410200" y="2438400"/>
            <a:ext cx="2959100" cy="1600200"/>
          </a:xfrm>
          <a:prstGeom prst="parallelogram">
            <a:avLst>
              <a:gd name="adj" fmla="val 46230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altLang="en-US"/>
          </a:p>
        </p:txBody>
      </p:sp>
      <p:sp>
        <p:nvSpPr>
          <p:cNvPr id="12293" name="Oval 5"/>
          <p:cNvSpPr>
            <a:spLocks noChangeArrowheads="1"/>
          </p:cNvSpPr>
          <p:nvPr/>
        </p:nvSpPr>
        <p:spPr bwMode="auto">
          <a:xfrm>
            <a:off x="6248400" y="25146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6400800" y="2438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5943600" y="32766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6934200" y="3200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 rot="-262409">
            <a:off x="7696200" y="3200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F</a:t>
            </a:r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V="1">
            <a:off x="5486400" y="3124200"/>
            <a:ext cx="2743200" cy="2286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299" name="Oval 11"/>
          <p:cNvSpPr>
            <a:spLocks noChangeArrowheads="1"/>
          </p:cNvSpPr>
          <p:nvPr/>
        </p:nvSpPr>
        <p:spPr bwMode="auto">
          <a:xfrm>
            <a:off x="6781800" y="31242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 flipH="1" flipV="1">
            <a:off x="6858000" y="1752600"/>
            <a:ext cx="0" cy="13716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01" name="Oval 13"/>
          <p:cNvSpPr>
            <a:spLocks noChangeArrowheads="1"/>
          </p:cNvSpPr>
          <p:nvPr/>
        </p:nvSpPr>
        <p:spPr bwMode="auto">
          <a:xfrm>
            <a:off x="6781800" y="19812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7010400" y="1981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H</a:t>
            </a:r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>
            <a:off x="6858000" y="3352800"/>
            <a:ext cx="0" cy="1447800"/>
          </a:xfrm>
          <a:prstGeom prst="line">
            <a:avLst/>
          </a:prstGeom>
          <a:noFill/>
          <a:ln w="38100">
            <a:solidFill>
              <a:srgbClr val="000000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04" name="Oval 16"/>
          <p:cNvSpPr>
            <a:spLocks noChangeArrowheads="1"/>
          </p:cNvSpPr>
          <p:nvPr/>
        </p:nvSpPr>
        <p:spPr bwMode="auto">
          <a:xfrm>
            <a:off x="5791200" y="32004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2305" name="Oval 17"/>
          <p:cNvSpPr>
            <a:spLocks noChangeArrowheads="1"/>
          </p:cNvSpPr>
          <p:nvPr/>
        </p:nvSpPr>
        <p:spPr bwMode="auto">
          <a:xfrm>
            <a:off x="7620000" y="3048000"/>
            <a:ext cx="228600" cy="2286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132</Words>
  <Application>Microsoft Office PowerPoint</Application>
  <PresentationFormat>On-screen Show (4:3)</PresentationFormat>
  <Paragraphs>80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is the different between a segment and a line?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Ex. 1:  Naming Collinear and Coplanar Points</dc:title>
  <dc:creator>Susa</dc:creator>
  <cp:lastModifiedBy>Windows User</cp:lastModifiedBy>
  <cp:revision>11</cp:revision>
  <dcterms:created xsi:type="dcterms:W3CDTF">2018-08-31T21:05:52Z</dcterms:created>
  <dcterms:modified xsi:type="dcterms:W3CDTF">2018-09-10T12:20:22Z</dcterms:modified>
</cp:coreProperties>
</file>