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0" r:id="rId5"/>
    <p:sldId id="281" r:id="rId6"/>
    <p:sldId id="282" r:id="rId7"/>
    <p:sldId id="283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7E612-1BFF-4360-B827-8EAC2DF4318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US" sz="3200" dirty="0" smtClean="0">
                <a:latin typeface="Bodoni MT Black" pitchFamily="18" charset="0"/>
              </a:rPr>
              <a:t>Name a point on the plane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Solution: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D, E, F, or G lie on the plane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/>
          </a:p>
        </p:txBody>
      </p:sp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Oval 8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Oval 16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0255" name="Line 18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Oval 19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7" name="Oval 20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"/>
            <a:ext cx="5257800" cy="6172200"/>
          </a:xfrm>
        </p:spPr>
        <p:txBody>
          <a:bodyPr>
            <a:normAutofit/>
          </a:bodyPr>
          <a:lstStyle/>
          <a:p>
            <a:pPr marL="609600" indent="-609600" eaLnBrk="1" hangingPunct="1">
              <a:buNone/>
              <a:defRPr/>
            </a:pPr>
            <a:endParaRPr lang="en-US" sz="2400" dirty="0" smtClean="0"/>
          </a:p>
          <a:p>
            <a:pPr marL="609600" indent="-609600" eaLnBrk="1" hangingPunct="1">
              <a:buNone/>
              <a:defRPr/>
            </a:pPr>
            <a:endParaRPr lang="en-US" sz="2400" dirty="0"/>
          </a:p>
          <a:p>
            <a:pPr marL="609600" indent="-609600" eaLnBrk="1" hangingPunct="1">
              <a:buNone/>
              <a:defRPr/>
            </a:pPr>
            <a:endParaRPr lang="en-US" sz="2400" dirty="0" smtClean="0"/>
          </a:p>
          <a:p>
            <a:pPr marL="609600" indent="-609600" eaLnBrk="1" hangingPunct="1">
              <a:buNone/>
              <a:defRPr/>
            </a:pPr>
            <a:r>
              <a:rPr lang="en-US" sz="3200" dirty="0" smtClean="0">
                <a:latin typeface="Bodoni MT Black" pitchFamily="18" charset="0"/>
              </a:rPr>
              <a:t>DF is an example of </a:t>
            </a:r>
          </a:p>
          <a:p>
            <a:pPr marL="609600" indent="-609600" eaLnBrk="1" hangingPunct="1">
              <a:buFont typeface="Wingdings" pitchFamily="2" charset="2"/>
              <a:buAutoNum type="alphaLcPeriod" startAt="2"/>
              <a:defRPr/>
            </a:pPr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Solution: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 line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" y="1600200"/>
            <a:ext cx="68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029200" cy="640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Bodoni MT Black" pitchFamily="18" charset="0"/>
              </a:rPr>
              <a:t>Name a ray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3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Solution: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EF , DF, DE, EH , …….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3400" y="3276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143000" y="3276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76400" y="3276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09800" y="3276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029200" cy="640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Bodoni MT Black" pitchFamily="18" charset="0"/>
              </a:rPr>
              <a:t>EH  is an example of: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3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Solution: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A segment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33400" y="18288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029200" cy="640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Bodoni MT Black" pitchFamily="18" charset="0"/>
              </a:rPr>
              <a:t>Name the plane in two different way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3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Solution: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DGE,  GEF,…….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029200" cy="640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Bodoni MT Black" pitchFamily="18" charset="0"/>
              </a:rPr>
              <a:t>Name all the points that are on the plane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3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Solution: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H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What is the different between a segment and a line?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2209800"/>
            <a:ext cx="2590800" cy="304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81600" y="2133600"/>
            <a:ext cx="2667000" cy="304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43000" y="2209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33800" y="5257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029200" cy="640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3600" dirty="0" smtClean="0">
                <a:latin typeface="Bodoni MT Black" pitchFamily="18" charset="0"/>
              </a:rPr>
              <a:t>D, and F are collinear because</a:t>
            </a: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132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different between a segment and a line?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Ex. 1:  Naming Collinear and Coplanar Points</dc:title>
  <dc:creator>Susa</dc:creator>
  <cp:lastModifiedBy>Windows User</cp:lastModifiedBy>
  <cp:revision>11</cp:revision>
  <dcterms:created xsi:type="dcterms:W3CDTF">2018-08-31T21:05:52Z</dcterms:created>
  <dcterms:modified xsi:type="dcterms:W3CDTF">2018-09-10T12:20:22Z</dcterms:modified>
</cp:coreProperties>
</file>