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86995-084A-4E00-B6C9-4C5FFA8F430F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FDC5F-0440-47B5-BBAB-255B935E9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3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713"/>
              </a:spcAft>
            </a:pPr>
            <a:r>
              <a:rPr lang="en-US" dirty="0" smtClean="0"/>
              <a:t>The </a:t>
            </a:r>
            <a:r>
              <a:rPr lang="en-US" b="1" dirty="0" smtClean="0"/>
              <a:t>TRANSITIONS </a:t>
            </a:r>
            <a:r>
              <a:rPr lang="en-US" dirty="0" smtClean="0"/>
              <a:t>tab contains options</a:t>
            </a:r>
            <a:r>
              <a:rPr lang="en-US" baseline="0" dirty="0" smtClean="0"/>
              <a:t> for adding and editing slide transitions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A2E08A6-C5BF-48A3-8EDC-B7154A6EF7A8}" type="datetime8">
              <a:rPr lang="en-US" smtClean="0"/>
              <a:t>2/10/2016 8:23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E185-D99D-49B8-BA5F-C6582F0B1AC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3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713"/>
              </a:spcAft>
            </a:pPr>
            <a:r>
              <a:rPr lang="en-US" dirty="0" smtClean="0"/>
              <a:t>A slide transition is the way one slide changes to the next in Slide Show view.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3902872-1167-4BA7-99FC-79A01629B01E}" type="datetime8">
              <a:rPr lang="en-US" smtClean="0"/>
              <a:t>2/10/2016 8:23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E185-D99D-49B8-BA5F-C6582F0B1A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0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713"/>
              </a:spcAft>
            </a:pPr>
            <a:r>
              <a:rPr lang="en-US" dirty="0" smtClean="0"/>
              <a:t>The </a:t>
            </a:r>
            <a:r>
              <a:rPr lang="en-US" b="1" dirty="0" smtClean="0"/>
              <a:t>ANIMATIONS</a:t>
            </a:r>
            <a:r>
              <a:rPr lang="en-US" dirty="0" smtClean="0"/>
              <a:t> tab contains options</a:t>
            </a:r>
            <a:r>
              <a:rPr lang="en-US" baseline="0" dirty="0" smtClean="0"/>
              <a:t> for animating objects.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C55836-F5C4-4F48-93DE-7C99FCA3F64C}" type="datetime8">
              <a:rPr lang="en-US" smtClean="0"/>
              <a:t>2/10/2016 8:23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E185-D99D-49B8-BA5F-C6582F0B1A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78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713"/>
              </a:spcAft>
            </a:pPr>
            <a:r>
              <a:rPr lang="en-US" dirty="0" smtClean="0"/>
              <a:t>Animation is a visual effect in which objects appear to move. Text and objects can be animated to move onto the slide in various ways during a slide show.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22D042D-F8C6-4BE5-A4B3-FDBBAA775D50}" type="datetime8">
              <a:rPr lang="en-US" smtClean="0"/>
              <a:t>2/10/2016 8:23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E185-D99D-49B8-BA5F-C6582F0B1A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4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713"/>
              </a:spcAft>
            </a:pPr>
            <a:r>
              <a:rPr lang="en-US" dirty="0" smtClean="0"/>
              <a:t>The Custom Animation task pane is used to change the</a:t>
            </a:r>
            <a:r>
              <a:rPr lang="en-US" baseline="0" dirty="0" smtClean="0"/>
              <a:t> order of animated items.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AD85BE-69DE-4906-B71C-30C446DC8D5D}" type="datetime8">
              <a:rPr lang="en-US" smtClean="0"/>
              <a:t>2/10/2016 8:23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E185-D99D-49B8-BA5F-C6582F0B1A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6662-ADE8-4B91-985A-4F460F7926E8}" type="datetime1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9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A96F-19B6-4FAE-8E84-D39E6F501E85}" type="datetime1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5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2E93-2C6D-4E4C-9E30-D00A820846CB}" type="datetime1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1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E7AE-AEFC-471D-AADC-6350B3B6D9A5}" type="datetime1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743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6BEF-0E65-45F0-9F8E-CDEBF7308A02}" type="datetime1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65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B726-3639-447A-93E5-5F3D8436BC40}" type="datetime1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99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E644-12E5-4314-8439-0854B09A7070}" type="datetime1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83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E039-A33C-4080-B940-663588606068}" type="datetime1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19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1E6B-8DFE-4A85-91CF-A4A7DC7F7A50}" type="datetime1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2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A35F-F0A4-4CAC-8A75-2F5BA16571DA}" type="datetime1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9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345D-56ED-4A7A-A3FE-3933B9B165E5}" type="datetime1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6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53E2-CF97-4CDC-94DB-C755CD357DBE}" type="datetime1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B6CB-EA85-4DE8-AF2B-CAE0AD6836CF}" type="datetime1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FE08-6724-45AF-AEB3-7BDA6A9215E6}" type="datetime1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3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A96B-7D62-4808-9344-48FFA402F2F7}" type="datetime1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3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02A0-7152-4EF6-9653-F1F37A3785BA}" type="datetime1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5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B19-BBA5-4CD4-A493-A0B21DF0DAB4}" type="datetime1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A228A74-DF56-4557-81DE-BFD4C41C13FA}" type="datetime1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© 2013 EMC Publishing,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AE03481-54F0-4838-BFE8-A1BAF9167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59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920684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Chapter 13</a:t>
            </a:r>
            <a:br>
              <a:rPr lang="en-US" sz="2000" dirty="0"/>
            </a:br>
            <a:r>
              <a:rPr lang="en-US" dirty="0" smtClean="0"/>
              <a:t>Adding Slide Transitions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602386"/>
            <a:ext cx="8131972" cy="151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/>
              <a:t>Chapter 13</a:t>
            </a:r>
            <a:br>
              <a:rPr lang="en-US" sz="2000" dirty="0"/>
            </a:br>
            <a:r>
              <a:rPr lang="en-US" dirty="0" smtClean="0"/>
              <a:t>Adding Slide Transitions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158" y="2066936"/>
            <a:ext cx="7367004" cy="374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/>
              <a:t>Chapter 13</a:t>
            </a:r>
            <a:br>
              <a:rPr lang="en-US" sz="2000" dirty="0"/>
            </a:br>
            <a:r>
              <a:rPr lang="en-US" smtClean="0"/>
              <a:t>Animating Objects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738" y="2531997"/>
            <a:ext cx="7495462" cy="14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/>
              <a:t>Chapter 13</a:t>
            </a:r>
            <a:br>
              <a:rPr lang="en-US" sz="2000" dirty="0"/>
            </a:br>
            <a:r>
              <a:rPr lang="en-US" dirty="0" smtClean="0"/>
              <a:t>Animating Objects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21" y="1720129"/>
            <a:ext cx="3907910" cy="44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/>
              <a:t>Chapter 13</a:t>
            </a:r>
            <a:br>
              <a:rPr lang="en-US" sz="2000" dirty="0"/>
            </a:br>
            <a:r>
              <a:rPr lang="en-US" dirty="0" smtClean="0"/>
              <a:t>Custom Animation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582" y="1735746"/>
            <a:ext cx="1620187" cy="475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</TotalTime>
  <Words>104</Words>
  <Application>Microsoft Office PowerPoint</Application>
  <PresentationFormat>Widescreen</PresentationFormat>
  <Paragraphs>20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Calisto MT</vt:lpstr>
      <vt:lpstr>Trebuchet MS</vt:lpstr>
      <vt:lpstr>Wingdings 2</vt:lpstr>
      <vt:lpstr>Slate</vt:lpstr>
      <vt:lpstr>Chapter 13 Adding Slide Transitions </vt:lpstr>
      <vt:lpstr>Chapter 13 Adding Slide Transitions</vt:lpstr>
      <vt:lpstr>Chapter 13 Animating Objects </vt:lpstr>
      <vt:lpstr>Chapter 13 Animating Objects</vt:lpstr>
      <vt:lpstr>Chapter 13 Custom Animation</vt:lpstr>
    </vt:vector>
  </TitlesOfParts>
  <Company>Dearborn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Adding Slide Transitions </dc:title>
  <dc:creator>El-mubarak, Summer</dc:creator>
  <cp:lastModifiedBy>El-mubarak, Summer</cp:lastModifiedBy>
  <cp:revision>1</cp:revision>
  <dcterms:created xsi:type="dcterms:W3CDTF">2016-02-10T13:23:41Z</dcterms:created>
  <dcterms:modified xsi:type="dcterms:W3CDTF">2016-02-10T13:26:46Z</dcterms:modified>
</cp:coreProperties>
</file>