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913B58-071A-4B7A-BB2C-F365A8623A6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686800" cy="1470025"/>
          </a:xfrm>
        </p:spPr>
        <p:txBody>
          <a:bodyPr/>
          <a:lstStyle/>
          <a:p>
            <a:r>
              <a:rPr lang="en-US" sz="8000" dirty="0" smtClean="0"/>
              <a:t>Islam</a:t>
            </a:r>
            <a:endParaRPr lang="en-US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20" y="3505200"/>
            <a:ext cx="457569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1925"/>
            <a:ext cx="5715000" cy="222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Muhammad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Founder</a:t>
            </a:r>
            <a:endParaRPr lang="en-US" sz="6600" dirty="0"/>
          </a:p>
        </p:txBody>
      </p:sp>
      <p:sp>
        <p:nvSpPr>
          <p:cNvPr id="4" name="AutoShape 2" descr="data:image/jpeg;base64,/9j/4AAQSkZJRgABAQAAAQABAAD/2wCEAAkGBxQTEhUUExQVFhUXGBgbGBgYGBwcFxkdGiAaGBwcGxocHCggGh0lHBodIjElJSwrLi4uGB8zODMsNygtLisBCgoKDg0OGxAQGywlICQtLCwsLCwsLCwsLCwsLywsLCwsLCwsLCwsLCwsLCwsLCwsLCwsLCwsLCwsLCwsLCwsLP/AABEIARsAsgMBIgACEQEDEQH/xAAbAAACAwEBAQAAAAAAAAAAAAAEBQIDBgEAB//EAEsQAAECAwUFBgMDCQQKAgMAAAECEQADIQQSMUFRBSJhcYEGEzKRobHB0fAjQlIUM2JygpKy0uEHU6LxFSQ0Q2Nzg7PC4qPURIST/8QAGwEAAgMBAQEAAAAAAAAAAAAAAwUBAgQABgf/xAAyEQACAgECBAQEBQQDAAAAAAAAAQIDEQQhEjFBUQUyYXETIjOxFCOR0fAGUoGhJELB/9oADAMBAAIRAxEAPwB4Fkje8ORGfHHdeKplnQtSbyCSkuCV+E6jeoax2etKQuZWoQDiaAmjdYt/JErdSroli6QwYul1OTmKCnCGrklzMeGyFoIAC6uk0F5SnyZg7u8Ip068tZweYaHEbsihY4w8QTfS4SH8LYsBnSldDCe2D7VY/wCIf4ZEDufyP2LVL50FbKG7MLfePsIZ/wBn6d6dzTgdAo5ZPCzY/gXpeP8ACDDDsPLdUzS+nNgfEA+tWpnHndN9UaXeRku2Ja0nUSUlz+kpQ+ELZKMAOOcMu2ks/lBoDekBv2Vr+YhVZFXq9Rwy5wDV/VZoh9OJKyMkOSLyi9T5CLZ5ugk4AE+VYrSgkbwcvQ09xFdrnOChFVMzZJBo5PXDhGfGWWw3Ir2Yd0g4u5Ot6r/WUGkiBLPK3y2CQE0wp9N0gm8Bic4s1l7HWtcWTrPFc9OUeTOBNCDHFmsc4tcwaeSFoISkkigyiiwyyJdca9IItUu8ggFieGcBS7Tu3sgd9OYOfzaIXILFZhgvUbir33T4uBwB5ZRXbrKlSSlQ3VHdP4FY48cv6wU2WIIo8US5bEy1eEh06tg3SJTJhLG/Yp2ZaVOZMz84jA/jTg/Q4xvuyH5muqiORUpvRo+f2tJASvFcpbEnNJoX6F4+j9mpYElGgSkRt0S+dv0/9A63HBldRwDHCY8BHWhkLTjmPR149HHHzuYooVg6TdIbEMXq+Ai8WtVwAoJckEpDsK1q1MKcYrWsbzByxKknQUNQ7QKUBJulBI0vuU51rhDVpMyJ4CpSAJiXD1UEqukEJIe6VHiKDlCq2D7RWP5w+1nEOMU3QAkFw5VfYgOaPQ9YSWhJStQJc96a5n/Z8WgV/kfsy9PnQTsofZqc/er+6IadhwCJ5JCWWg1ZqHCvl1hVsn80rz/wJ+MOOwgczOEwZPksZc8co87pvqr+dBrd5GE9vkXBJmpqQsSyDmF/IpeM9ZkMSaAaRqP7QPBZxkZwf91R94SSpWOED131AtT/ACYr3IKFBzy4wJ2ds653epSN4LU5NBV2L/LSJ2zacsFr4fBgXPJhnDf+ztK0zppUG72tR4GJZ+JBPlA9PWpSxIJLMKpN+mP1DNmdkJgQEzJiA34Qa+be0Qtmze4JBBKTW/k2mo6/ijZswfAnTHqrH2ihcsHjTMvzH9IbQphDeKFdlkp8zB2lAUwUNK6GpoRhQD0iVm2LMXK7wELu4jNmCn4msau2bCQuqNxR08BLNhl09YJ7P2QypZQrxXsNGASPZ4mymNixIpCThyPnocAtUvhCiVMClTlg7rBI4qw92EbPtjsMiTMmSdTeGgJZxwbKMpPliUhAAF1Kkvo2BJ6lzCmyp1vDG9E4uOe+wXKTQAxXLlkLKt2oYY3uUEJOkcP+UAyRlrIFtGWWmM35snqHj6JsANIl/qj2j5/bkFSVAYquyw2qi3/l6R9Os0oJSA1ABDDQLaTA6qXyJFwEdJjwEehgYCN2PRNo9HHGBmrVdmUF66tg9MSBVuUeWgrJfcIIBJcFRoW/VycRUAAq6bxcHeJL1c3SdXw+nn3YUN+Ut3dr/rRbQ2MhUoFNQCEgKF1mGGI+cLrWQpZOLzDh/wDrw0tNKssM+8pYKQP0gVVGUI1WgElQBG+adbOPLjAb/pv2Zenzr3C9lACSdSKfuJh72DAAm0LmaB1Y+jRm9lzz3CnFW6+BMaPsMpTTQD/vhXFqE08vXPCPPaZfmoaXeRjT+0GzlVlvjGVMQvo90+ioyK1GaShzcDXqkXnwDjz8o+l7RswmSlyzgpJB6iPlWzryZMxCj9oiaqWroQB/hIi2vhykG0ks146p7f5/n+woISPzSAlIpeAxObaxvdl2LuZV37x3iXcuAPY+0Ya27qbqTdAKXOgDOfL4x9MABCSGINPOvyiNBFZbB6qTaR6XLN6uYL/XX1iQSGHEfKOJUwB/Ca+x+fSOKVdfzHIu/wAfIQyF5MKo2Wfz+uMcmA0rXI/A8/lFfesoY8Oof4H0ixVK4pIrw4/WEQcVAJNKlwx0OTHi8fO7fZri1IIe64bUcuMfR5RZTHD3OvCnxj592/Jl2lCk1KgHTmpyQRwIYF9Yy6yClDPY16TLnwozKROk1lfayh9w+NHAQysG0ETapoRiDiODR2YaBaTvAfvNkdYW7TlhKe/QAFJAJ0KaO/FoVyw9mMvls2a37/uPtlSe8tUpAG6h5qum6kHmS/7MfRucZbsLYCJXfrDLnEKY4hP3Aelf2o1Bhtp6/h1pdRbqpLj4V0JAx5MceOiDmU60ej0ejsHHzxEtguu79oSFOTTBq0blFy7MFbiStBF3edTFi5SN7GjHMPFdpS4WK+CYfQfOLJshN3u1JCZRupDKa8S9OFW5w2MpGXZ03ibqmSSxKypKqAkgElmI4awot4BWqmM06a2eG0+UpzQ4FKTeop0k+HI0hXaw6yG/3qv4pEA1H05ezL0+df4Ldk2cCzkU8OP7IEPewjtM4zi/ROHnCCwy7tnGI3f/ABDQ/wCxEwhK3f8APHAV8OfR4QaVfmDS/wAjNoS8fN9v2Motk1IomeEzE6XkshXqAY+joNIzXbnZhmSUzZY+1km8kfiTgpPURs1FfHW0D0s1GzHR/wAX+zNynWCTiCQRoY22w7aFykgneAAIfMZ01AcRhO9vXZiKvUgUdOXUQ12DPvTEFJOLEYecKtNa65++xpvr4om4S+taYfTeke7o/i5UBblhThHkCqjx+EXEvDoWsDmylFLaEFJGRFcND1+RUuY45++Y+PnHtBEbVSozx15jiPWOIyVTJbUyy5GjdCfIxiu3MhSpktSVMSkgEhyADUB8xX0jZWqekSis0a91oXaEXaVImWdMwDApUOSwAr1I8oDfvBrqH08uGaZjwm6lmoB8IFXI74S7MAb80pSXySN5Zx/CCOZiy2zCU0CmActiwxAh5/Z3ssqe2zQAVpaUn8KMzzLeXOFemqdk89EMsquDm+n36fubeQkJSEpwAA5NSJmOIFI60ORRk6BEkxGOxJB1hHoix4eseiDsHzqWCVqdxJAZSTQktUnMIZi2fLEq0y0qS8yXLIBoVKpQ0NQw6RQsIT3q1UACiSSWoEVIw9IuWpDOUy1SlNdZIOhrkQ9XApnrDUylUxATUISkiiSneJJyYAEv7eioKvLBULp7xbg1Y3pOYxhvMF1QUopSCQEJCWIoXBUMXhZaDv8AETJvoqTAb/pv2CVede4RYUvIB/Rw5CGvYlKvtDh9uXoMGfPU+nnCjZz/AJOajwq9AYcdhpT3yfuzlEZ/dY8sRCDS/UGd/kZuBEZyXBBwiFoXdSVOAAM4jZZoWkLBcHMGGRi6nz7b1kNlX3mMhaw+ZlqV/wCBI6PDHYdZqBxMaDtHswT5MyWfvJI+R6RluwM11faFlygUqFTvChoBpXrC+2hK6MkubGCnx0tvmv4jfhdecWBoHs80KSCK0jt+ojeL2EERCcKP1iwKiNoqG1PtUxxBhe0lrWJi5ZIughgA2juSeXlDWQO8sNWpLUnqLwHsIT9ph/rEyuh9BDnsoQqzNlv+hhdVKUrpJ9jXJYrTRgFWc2iYmzI8U2iiPuSwxUo9HA4kR9Vs1nCEJQkMlIAA0AwhJ2Z7PpsgXMUQubM8azk2CU6AesNNlbTE69ulJScwajKuD0jVp6PhRO1F0ZNRjyX3CzSJ3mjhMVWy0JloK1lkpx9oMtzMXCOx5JBDiseeOOOx6Ik8PSPRJGTATHJUADgcxiQmjdIunApBUEqXUC7QMCwLV61gaTMSr7TBW8AwcXUu/Q60yaDZs5SQ9wmoDJVrR8MBjDQyg8wlKg5NwkM48FCGccdcKCFFpX9pj9+djh45MPJ5IZ0OlRAU5yNKBq9WjOWhF2YACfHOZ+CkfAe0Cv8Apv2Zerzr3DrB/sxGFFV84b9gZV5Uwk+Fczdy3gkBWlACKjOFFhrZy2i6ecNOxk0pTNmDDvFJVyNyvTHzhBpF+YM7/IzWbcnIEshYSotRJrXKmPGLNlBPdJuAANUDI59YUz9lpv8AeiaVrKvs8C2DgZ4gl3yge2SF9+VS1LQEEBRBZyWLXWLu4oWDu2MNOFYMOXk1B5RjdtWUyJq7XZ2IKSiehOLZLGpS2GY5RfbNtzCruEF1uypgbdc0SGpfDsdG8nCrOlFnmAAAMfLD2FecDlFNBqrMPJdsy0IXKlmWq+lmBFXbN/o6wYFYPjHyfZm1plgVUEy6EglmfXTgqoyMbux9q7LOSFCalNKhTg64AEHoTAoTWMMLZQ180N13HpXWmMQ2gpATemLu3cwWZ8X+RjK2/t9ZkumUZk1b0TLDA44qqW5B+UZ+TarRa1GZaN1IUyJP3UuRU5FX9YlzXQHKvgWbNvv+gRakq2hOvJSoWcFIVMVu96xAZAGWp4Uxh52NkGXIAlgXQpQKGYMXJIORGkMbVMuyQABuuW0CQT7tA/ZxIFn3jdBUokvdoSRieURGCi9uZey3iSS5dh1Z56VhW9gxPCj+7xTY7QF3mLF72ORqCOkZLa9sMudfdapQACgRdM1Ad2YB7uIpWo4w8mS0zzLuBwUuFj7jYAEVcvTg8GWMGVvfAbbbWoLQz3QSVMBUMWauoiHaCyonSFIWVAEp8Kiku+6HBBx0ixZIZDu33s+RbjygVS1zVpIuGWmpSFG9ecAKYDAYxGCwXssBEhAT4UoSAKkhgzcS8XWSYSHIbowPJ4FkSDK7xbqCQpSiGoQzlhkXfn7U2pEyZLMsTe6Krxviqg5G7iDniCH4R3Cdksm2KWVEmfMBJLgTAADozUj0Z0/2doNTPUScSUJJPEkkk9Y7ElSjNqVExuOERQtar11KQsEhYBvJDeHR13SC3FjlEwsuxJY4kgUd6HjEZ1pVvAOhjQsghWBJAvvWoqHzhmZimeA6CllG8kLJO+MWDc8qQpnlpoP6Vo/jQPjDmdMBKS4BvOE0dV0F2ZRdhXpCW0qF4HVVp/7suB3eRhK/MvcOsZaSr9v3VDbsdKeTNOLTXbVkihhJY3MhdP733VDDs9tyXZpS+9+9MLAFINEoyJHnHndM8WZY2shKceGKyzY2ZBc5kpDkJugqDl2fEAgPwGkZ/be0SlN1AUJyvvHENRRrjgwagOHhMSldt7OaAl8hflg+qwIR/lRnTFTlAh2YKxAwALOHA0zJhnxroLb4TqXzLAbsuzhC5YzCgTprjGp2paB+TGtSEg67zCsZ3ZBvLfQK9En4w37QyAlCAGa9QNUAOSx0c4F4quR1TSqy/UzksX7TJQzjvASCPwJUr3aHp2FZVTlE2RNEp+4LhJJJpgSKZQp2Qi9bJfBM5Q6d2kH1MaqyhSStSlOLxOADAABvSJjFcICuyUV8raMWqWkWib3aUIQJhACUgNcCUZfpXj1jndkg4jefEjPgQcIq2Qq8gqxKnUdd8lf/AJQYobsBa+YpxNzyx5aZYTLWQcJZ5b+FP2c3NYDl2j/V0oCUggOhaiQElL7ybtSQTqMYP2lSzzjqQB+yAPd4QiduIQQd282m8E+u76xeTwa7rHGfsiNvWpZBUSSAznPPDn7wx7AqbvpJYXC6GxuTCVOeSrw6QuIeBE7SFltEqaSQhV6Wq6HJDXk04FPrERngz05lP1ZsPyNaSHwAa9ipWfR/OLNlyGZROBVUkUf7o0GdYRjtpZ3dRnFsBcw6BgIlN7W2NRCrs0H/AJZ+GMEdke4xWjv/ALH+g52sF3gtKb4KABokuTUPgoEB/wBGLZpUsINU6hIvKy3cDQ1B5xnx2sspIrO//mtvLCLl9rLKo+Jb/wDLX8ohTj3O/B3/ANj/AEHSJMwAMu6GoHw4R6E/+nZP4pn7syOxPEu534a7+x/oLEyAL5P/ABAQ9McxhlE71zGqS11ISHSwHmM3OELpNoK0FwCrfBDlyoigA4ku+T+TOWySolnLPvaABuHLjDOMlJJowWQlXJxkt0UqsovJUplHvLyaBkbqgySztm5zPSE041HO1ek1MPFSRiHa9e8TgUu0GQzpCOfrxtZ/+Qt8IHf9N+xarzoIsCWkK/6n8SoSbTnKShYIJSFLdixS4SHHlD+zH7E/9T3VGd2ktQExSXKrzM9A7DSpjzVfM9JoPrAuz7KFMgXikHHB23jTmUp6xq7t1CgRUMT6K+flCnYki/MJVVSWS/IXj7jyhxPWBVqgbwzKdeLPDCtYQl8Z1HxdS10W37jLs4XmTRolZ8wKf4ocdqF1lp0BPt8oT9kGPeNVpa2V+IUKS/Kh4iDe0C3m8g311gr8pmk8UIE7MpCrSt/uyhn/AHiz/JDXayjLsk5QJvFC2qcVukUwzEL+zBA/KVKwF1LnBkoCsea4n2suy7LLlS2AXMlIAGiTeP8ADFlsgC5CmwWYJGdAB5ACCWciIJOIjsxQulsgfQGAdSsN5IbbUmf6ik5rZX75f4whSRe84cdoZqUSZMt6i440ZJNdMIzUycWp4l0AzA1i0+YbU72MMkzLxVo/17Qr7SoCpYoCAuWS/FQTyzg+zKuskY56PFe3EvImHMJfjQg/CKSKUS4bIv1RmUIlS1iUlAUokmqQWetSxZoJtMqSLgWlIW5KUpQDeDEYBL4RWJ8u9dSpImKKmID8fquUQnrmhYa6shJF8it41AfKv9Yxn0PHY5b7IFC9LSgJoCLoBVXAFnByiNnsQvqDJCU53E1NNRhBVksN0JcsQXUEvdJL4AmgrElXJyVCt0Eg5AkZjVo4unsWCwSv7pH7gj0LRs7/AIyvrrHI7JOF3NHZpt2YnBlOCc3DlLaVf96HdlS6QVJRezINHFMWjOWpJKS2OI5ioh9ZgCm9KYXg5LUJPDXj7tDLwm7jqcH0+x5n+oNMoXKxf9vujsyiklKJbOxUCHD0wu60xzhDaC2uNqw4zFfKH3eJAIDBQKSoUfeIAJ1dseEZ+1qp+1afWZMhhe/y37COrzoZWMPIvAvSZzxMIbaplTDkFvwYAHzpGjsRPcZOy+WJjOzZN+Y2q6jJgAouMNMdY83UsywP9Pb8Jyn2THOw5JRLBPiNTzNTFtrS58KgRUFJ+cXy8GFeXzyiwSicdNfhDE8vOTlJyfUL7EyyEzyaOFN1zPEtF22VPMV1Ee2A6BOuh03K6573EfOKbWsKUou4JoRF58g9m1MfUL2Bc/JpgUwC5qhXNyEDnhAvaxV60WdAa6kLUTxICR7mGPZ+aBZZIVQrL1GLqK9GZoT7RnpXbZhGCEIQDlmo+8TLkDeyOJNRyMSNnvboHiBHmG+MdKajrBmyZd6cgZAv5AwNcylXnQN2xlhKpSE1O+WPC6MAw9IzYkLcsq6+JAJWeRIAHQQ87VzQq1MXIRLGGRU5w8oFlWcmt4q/aJHkTEyC3Nue52x2cISwDak4nm0c2yfsJv8Ay1exghMth7wJtilnm/qK+UDe4KPmRnJyHxQMv90Xw/WjvflrlP1e7X/NHFFQKVKVug5ODXUNUesE98FuAHSwq4Z9GxBjGz6QlgFXPWzM4/5a/nA9jISu4Ete8W6oUZRDBR1fhBl4hgRmAFPj8YonyQqaAXDgBwWOEzOOLJMs/wBEyvwp8v6x6CQtIppTxD+aPRG5IYTDPZM37IAqa6Smo048oWLEMNjLYKDOCvjonGhAEW8Gm1c490Lv6hgnplLs0FzJRxC0sSCd18GI+9wjM28Ogt+Of/3JpjRGee8SAmXdJKCQbywbqll6ADwtnjGfn0TT8U/H9efD/U7VS9jyFH1I+45sf5nor3MKrFLClTFKLJCgBqaBTDSreUM0zLtnJ0Srri3rFWy7GUCiCTmolg+d0GrZdIRaSOW2adZbww4V1GCJrigZOTA+8SQrjzeJImKzDekTJ0jYKBjsuSDKmkjAODmORypCq1rZKjwUctCYdbLT/q00nN/gIR2pDpujFRCf3iE/GLPojTb5Io09knIlokyybt1DtkQlIFPMRkNnrvTJ8w1vTVNTAJ3W9I0u37ShEiaRW4hmz3yE0yyyjO7NkhKEj2i02Dm/lwGNDHYX57DBKvhC464wZspV0rIxuEDmohI9TAk9zqVmaFM7enrmE+NR8qN6NHZUlqZR1Sd4kYXl+9PSLiaRM+ZWyWZNkBC7tH/ss5vw/ECGLVhZ2kI/J1hWBKB5rTFCaVmxL1QilFSCL1UnA5jgXyi20JU99ABpVOZ5HURBE7vAEoDJHiORAyGrxbOWoG6E11pdHFsekY87n0rsUzLVLLJcG/lj5xUpLTU1JFGfHCZR84LlSglgMi9al9ecLNpgLUQFEAXXIx3RMJaIJj6EjsCXx845HhtCblJmfvf+sejiMGgUIK2WSm+1fCGpm9atUCvSBJimgzZCFXVkfip0AjvCF/yP8Mx+PbaN+6CLSmsopAA7wlVKndWl36whtJoQxIe0eYVPL4840CkkVLamp5aUhFaDuqPGdhxXOEei1H05ex4mvaaCETSqXLl1u3Qpd17xAZhSor7QfZ0S/upKTzIPWvvCzZVlIQFq711ClwgBKcgzudTjjDiUHGN7n4vMQshBQikC1FnHNsuSSKEvxzjwPnHUp6jPWPKNObxIEcWRTWJz974kmFtnT9rJB/vAfJK1e4Ees9pV3CJRFAxfNqsCCXeoL4FweVuy1D8plpOi1YaMkfx+kX5yNFu08di7tWoKlhIY35yAojHc3iD1ELhkMgIN25OSqdLSkYJMwnJ5hOWtPWAkKLn0is3uBmy56RdZpoSFq0A5YvXygaYl846tbSZqmckBKdXUYquZal4lkEsiyUhuvM4wRerWBJawkBCakYmLQWDsX6RDBnZxblC3tAQZQzeZL9C/whgCCKVGYhLtRShLCUuSJoZiAWYqzBHDCIfJmjSxzfBeq+4JareAwAU5UEh009xHE2XeCitRPkOTaQMDMUopvVSxLqTnylQLMnG8QuZQaKoP1iEU6xjwfRV6B6yV0YhL1L+IDRsoGtoAVQCiQwyoJtGjsu8qgUOijTpceOJsa74WVhgCCHUSKEZ89I47OC1O2JTVV6H5R6IDaFnzKH5f0j0RkkcT8OogvZ05PdJ30DE1Y4kn8YODUhXaJpZkglTtQE5H8IJ9Mo5aJVBdTNTdGHd6cVWN/XKC+EuMHKcn6Cr+oXKUIVx75Gy7Wi+HmSQGJJIS4FBQ3y2OekKZ8yWUoSFi6uZMIUmrpEya5S2oIqNYrlpOAM+uiU//AEzDXZtjmkd5LlqupTdoRfq6lFKbgq5chhhhhDmd0ZLCPJzpnBZexdZpaWdMpAA+9LUXHOgI6wbKSBUV9xn9fHGKpCna8yV4hSaBQOnPTWJKF04MfToMoySMXMKxrnrFE+cx5MemB94maVHlFS03ika/Ehx6RTqWrXzJDCehrg/ClI8hF2wmM6YabspIGm+pX8ogeYXJMW7JSGnKJULqkCmd1N73UYmL+bJfzSYFNWFT56gN0KuJ5IAT/E8SOEDWUG45qSpRL6qJUYIVg2sRLdgnzOh6aesVWybRCEgqVeKiAWADEBzlifKLFKADmgGsIpE2/jgSSQSzucwASaNi2EQiYjKQG3byRXBIf1LvzggnU+cUS0ilB0JHoREzTCIycwWfeTvpFRiNR9fWivaMwqUkJKbvjAP6QZhyIPnDgTXpnl8QYTz5rLZMlS0hN37+Lk/dlq1zaKzzw7G3w1pamDfJMAly0krWFFlMCAGLijPjAUmStRUAkI3t9IwIIJpjVn8xDBYmOCmQUgO+7NJPAfZBomkKBKu5UCQAfHl/04z/AA59j3C1dXcpXImC6EFAAYVGKRqcekWWqRcdad5RFUfdONYptUiZMSwCgysGUX57ocRKdJmkEBJelQ7n0H0Yjgl2O/E1dxb+STD/APjy/P8ArHoYCZO/uT9dI9HfCl2J/FVdxlJspmKBF5IF51AtXDIg4PhqIsVZlFSkmfNDAG9eU1f23GGcMLPstUwCWkkJGLYqOJcnAPGi2dsOWgAEO2X3ev4usbKoRpgovn1M2q1KlJv9DMbE2EqYoKvze7yWlSnPAATC4OdI3dkkpQAAEMMgljz/AEulYGm2VNbjIUNPCf1k/HEQTZlFQYuFA1Bx88wciPTCDwknyPLa74jlxS5CrbGywAZkpJIJdcsHzUjjqHrzhPJWCMbwyNfKsbkJphXMfOMh2rkCzgz5Y3S14ZF6V48ehoaVmuov4G3iJXMIGP8AlAyJhTMS2ZP8Kv8A1j0i0iYgLTVCtcuB00iuWHWNACx1YhvRTdIEykdmMb0cRPSiTMNbyl3Qxq6riMH4CscOvKF0wEzGegUpZ41UB6qfpFUw1aWG+wYgNQCn0I6r6rHQI4pVM3iWZwPa6iUBAqVY8gQ9KZsMRAshCxjLIHDu28kj5x61utRLKN2gJTeAwfdepfUZUictCgHSULB/Cm6fSrxPQth4LkK414hvYCJLn3WvCmv9Y7Lmgivq3uPi0Wd241GYPlSKbJbnc2CWuovJd2dJyLVbmIXzbNeWohx4SakAXkglwFD6PCD5Uq6ooc92t2OaVCrH3+jA8lExSZZAQe8V9oXIYJyA5II6QWGGMvC4Z1GeyFNqs1ovJEoXknNSlhuJ+06tHpcqapyl1IFHBUSsggG6O8dsW5Q/25bO5QCElSiWAGvHhCvZM2cpzupQDQXGGvNnp1i/Csnq4SbhxYRenZQLtMPI3/54oFgBUUFSwoB8FXTyN+sTno75DhTKQS3iABw4GDCVXUuWND9PFlBFXsgP/Qv6SvM/zR2GDnWPR3AiOIfyrYw7uQglRzOPPgOJpDeyWW6nfIKjizty49YX2a0SkbsugZypn6qc3jF6kkp8TE+FyFIOeHX/ADjNnO6F8+2MBt1mwYnyzjIdprfaEzhNsqg6CUlB8MwZjTF4aW3aQloLAhYF1hVKHxI1JyGPKM2q0KABIAyQmrk8X0rBql1Kyqi4Nz5Gy7OdpJdrQ6RdWj85LJ3kHiMSmhr5wp7X2b8pQuUggMokLyehutmHodKYwks+zSqcLTfmInvVSGBUCwKSGIAYAYevhcIQwbIDCJlLK2POSsUZZh0MHsXaK7NOMqbQEhKgfun7qhwf05RsbOkuS2FBo3i+PpFW2NhSrQBfBChQKTRQGnEcDBMiWJaAlyphifETqcB8IDuW1F0LWppYfX9y6ZQP9Ywq2LP7y+vIrUlPJBJ/iUfIQxRLK/Fhpl5Z9f6xYhIFNMOtYlbIzZ2OpMSSNYjF0iVfUEvVT6mmeHP1EQluQlkL2dsdK0FRcXsCCzdOJcsYVbU2YuUoKSwJzA3JnAj7qvoRrEoYBrobQYfEesWKSCllAEHF6g88oM4Jh1ssGAlTkTHHhmAVScfLMcRFxCmdPiGlf8xBe3ezRIvoBLVu/fHFCsxwx5wq2bab1UqvtQ/3iToRifrGBOOHg6Ve3Eic+duGYkC8mhGVaA9HfzEVWazrlpU5cpIuJ4DHPEgkx21lNQpQT3l1N52SQ+8quCgMQdIfSLXYXupXeOl+X7CkXhhG/wAO1HwVKXC3kUWmakoEwmid4EY5jLHFm+UQ/K0ql94AWYnJ6dWjSy9l2cuRJUAavclsXz8NYpPZ2QfCgBsAy0NyIU3pBTfHxWvk4sy6VXkLWxSVAkA44MH5thxhfa7ZMY3AVNML0JYBixZ8/aNXtDs/TxMP+IApHITEtd6wjtWx5stpcy/dcbyVEJAJpVKWf9ZncUqIh+gw03iFFrxnf1KZc5ZAO4HALMqnCPQanZ6wABaJn+H5R6O3N3FD+ZI2mSqWsjBSTF4tbIKpYLndOiTxGY/pB/amYkzBdN7dDqZq1wYAENnCaTMKFMHZVDhjka+UK6LFRfKpvbISKep08bWt8BCbSahQBCRvLFADndSxc5RZYLKVHvF+Jt0fhTl1zJ1jkuXfVdyQXPFRq3R35tpDUJaGk5Y2PIeKavil8OHJc/c5LSBHpi2+qxICBrXPKd1O8tXhBwyqeAcc8ID6Cc5OtIDAB1nLnr8ufGOyJOaqn6+myj1kstwVN5RxUcyceX+UW3tfOIOOtxjzjP0jiEPU4RKzye+JYhMseNWD8AdNT5ZtDYSuqVksIql3luJVQKFWCRzOZ4B4YWbYaQby1KUsYEKKQP1QD7vBljmyzuS2ZAFACBXBqMekEkRXI8p0kK1y3BhaFy1b5vI/GPEOKwBXmPIQzE1LA3gQeVXqMIU7TmAJbM0HPXpGJkWm32ScrukJtMlanCVKIKHy4dAekFhJsyaiqEXhPfsfRbRPupUcWF5OFeHw6iPiu1pK5c5cxN5BKlGjghy/l6R9QtN+YgKWLodxLdykmrkinLn5ATUBQ3gCONfSItWWilOo/DN5innuY2x7QNoT3cxJUt0m8BiAakjUB8MXidq2ElW8CQnJSTeSP1kqZQ8+kauTJSPCAnkAPaKZkm6SpNDmMlf1imE+YH8VOE26nwp9MmUQq12TflTFFGZQSU/tIPh8oc7L/tEmik9CZg/EN1Xs3pBiZQO8jdOYy/qPb0jP9odjhIM2WGH+8TkP0h8Yq8rdM36fWV3vg1EVv1PpOx9vSLRRCmWQ9xQY9MldHirbqUJQmUAAFEqIGNGILaXgB7R8eRMUiqVEVcNQjiCMDGr2DtZdoUm/M+0SahqzAAQHJOXCCVW5eGbH4Uo2KUXsh20cgSZJtLlpstnLbisMs49GnfsM/wBCNrnKWtRWSd44l6ZB4HtRZJOgfyrF88B6YEOID2kv7MjWg60+MeZ3lbnux0uGun0S+yHuyZV1IfE1PM1MGpziizeERfLVD9ny2bzJtldomBCCdBgMTwHE4RCxST4l1WrHQaJHAP7nMxCcb00JqyRePMuE+gV5iC0FqRD2K5OKOUVmvKJGj846lP8AlEElNpTeSUgkEghxlFtkK7wSN8gUCgLo/SIAq2T9IotD3gkYnAfHpDGxyQAQDjRRBqToOEClzGugqm1nkvuMLHLASwrWqvxHM/WjRKfOCAVKNB68Bxgdc0IqWBAoPuoTqfrgMDCy02kzC9WD3Qcf1jx9usSjfdbGuPFIrmzlLUVGmgySNPnxiuYXBHAtHkqiFmtSVqKagpOBoeY1Hyiy2EE7JWTcmHqtxmSWSCCU4lJWSXoyUlxUZ4vAqJgKXw+HDzg3YpQmWpNEgGpw1Tjq49YBtEopmkZF1NxwUPOv7UFlusmnURUo5XQ4DHniK5jY46QPMnl2dtT8Bx4/GBGLBYAHMdKcXq4w+evKKJs8JDqISMq58OMVflv4EE8Wp5lh5PHExi29jK2jYc0zVIkp3BgpRZIByfGmHSCLLsWZJXLUmbLMwKBugEXhgre0AerMXbEw0TPmTlFIIAuhV4b2JUlsAkNdNWMWzAJY+zChMJBJWkstsQqYQ2GBfHCJjUluek0stba48TxH7jRTvl5/0j0ZuZaJrn7WaKmglKIHAG7UR2NHGhz8CXdBAnh2Dk6CsHytmKKFKmUJSbqcbpIoTx5QeosN1KRoQM+n1WITFXrqlKICS7OQDeGeuMY9PoVXLie5bUat2wcEsJ8+rObLtN5AP0G+m6QalUKlyVJUVyhec76KV/STk5DOM+cW2XaQ8Nb34CGUOhxjVKLR4fU6WdMmmtu5alf26w+KUN/i+usGiFO0QSUrQDfT91vEk4jnRw+nGCrFtFExLg83ox0IxB4RXoZsBKTWLFGKkr0xjqwTFSCNkXvl2BUBxWcd1OQyJP0DDOCNCvzCOHP6pAU2QCKh4gJYGAA5CBtbjOvxDgrUUi5SirEvV+up+qNSK1riKV6iKzjwjsmKyyVkuKTJrR0iAkJSorbfIqfrkIkZ6eBhfadqAG6l1K/CkOrrp1i2G+RSMZN4QemYADLo5JHO8HTU5vePSO7TsgVd7tZJDkGpBajA+Fzg1cBC2StS0qK0Bik1ZJZnqQcaE0DYdDXssos8nfScGAWolIJoDd8IL8IPFbbjynS2Sgtt+xOXalLLISbxFSXAA0Gp5YPHZkie4ud2nUgOUhqeIkPBSFS0qSpKSm+AA+O6GIeo/wA8IiieFFcuoLmr4u58xpEfDRor8OpSy037lSrKlJKr0wqpXEg6EZpIyEX2e3pBokO+OP8AhO8PKKJktagQNwgs4LuKGlNKRyeQpdwAKUA5BwGGbEPjSLKCRuroqgsRiCWJQlmaoJJZJISkVP2k4gAHnDCbZe9CCoqCaKKGZyKgKOg04Qrsk8omsEOCQmjC68yaxbQAnDSG+0UKWi4hV0qID8HdTEYFgY5LYLP5WsFMszgAO9lBgzFJJDcbwfyj0GpSfw+n9Y9E4I/yDi03SAz0Jd6MGq8V2lKVIKV+BQ9DX0PvBsyWDdcZiFFomFQUCSw6e0XJju9hrsyRclgOTzx0HpHZ9klzSQtILNjXWKrIsmzu9bp9o5stDSQz8yST5mO9AU4caeSsbDlh7h6KdafIl/WAbbskvelqly1DFSEFiBkpN8A+bwRbrWtNoQgK3TKmFqM4wMW7JN+zpKqkpSTxJYmIwjM9BS3loqkzJ6QCUpXQVSWJ/ZV/MYsG2rvjlTU/sKPqkKEW7K/Np5fGBdii+VzFVXeKb2bUpFXFAZ+FVSy1tgv/ANPSmxIfUK+UVTu0EoBy/wC6r+WGCVVMBdnllaVhZKmWRWtIh1xAx8HhjictimZtOYRuylnNyAn+IiKPt5gCipCAagMVmvDdD+cMTLCO8SkMlN26Mg4q2keSlgkDB1fGOUY9jRX4XRF77gSrAWvKJWwO6VMnySAPN4nZJ6TJKpSUgAeEMBTHAYwRLlibIaZvBQrx8o9YbEhEu4lIul3FSC+OMW5M3V0Vwh8sUsMAs6gVEveSkMEguQMQVDHxBNNIOlsWvguWIckpfhXGIfk6RNSoCvekO5wuu3J4ItwfyfrEIJLeWxG1SzMRde6AbwIxGVDxFDEQtChdvYvQGp5HF4lKmEy+g9WjP7cPdz5aUboWUlQGBIz4HlHZBUtTk49htZZswXSy7jEG/wCMF2HMN7wUkBKiwqoXlK5MADlnFjbg44wslzSub3aiblaCj8yKmJCc2KLVaApaZbKKZhYkfrzSCk4O5ccjDhU42ZCDPn3k3mqjeqCGcEvEdnSEqM1JSCLoYaMqazaRbsYd9ISZoCywxA5PzrjA13CTe3oN0q0Ij0LpFrXdTXIZD5R2L5YH4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3733800" cy="593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Mecca, Saudi Arabia</a:t>
            </a:r>
          </a:p>
          <a:p>
            <a:r>
              <a:rPr lang="en-US" sz="3600" dirty="0" smtClean="0"/>
              <a:t>Around 610 C.E.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Where/ When it Began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18" y="2314575"/>
            <a:ext cx="340836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02" y="2971800"/>
            <a:ext cx="2181412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Allah, God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Supreme Being/ God</a:t>
            </a:r>
            <a:endParaRPr lang="en-US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86024"/>
            <a:ext cx="56292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Mosque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Place of Worship</a:t>
            </a:r>
            <a:endParaRPr lang="en-US" sz="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244418" cy="318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55" y="2875358"/>
            <a:ext cx="4556545" cy="305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Qur’an</a:t>
            </a:r>
          </a:p>
          <a:p>
            <a:r>
              <a:rPr lang="en-US" sz="4000" dirty="0" smtClean="0"/>
              <a:t>Hadiths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Sacred Books/ Texts</a:t>
            </a:r>
            <a:endParaRPr lang="en-US" sz="6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2" y="3276600"/>
            <a:ext cx="4117728" cy="274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3975"/>
            <a:ext cx="4324350" cy="243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0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Ramadan </a:t>
            </a:r>
          </a:p>
          <a:p>
            <a:pPr lvl="1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month in Islamic calendar</a:t>
            </a:r>
          </a:p>
          <a:p>
            <a:pPr lvl="1"/>
            <a:r>
              <a:rPr lang="en-US" dirty="0" smtClean="0"/>
              <a:t>Fast from sunrise to sunset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Eid</a:t>
            </a:r>
            <a:r>
              <a:rPr lang="en-US" dirty="0" smtClean="0"/>
              <a:t>-Al-</a:t>
            </a:r>
            <a:r>
              <a:rPr lang="en-US" dirty="0" err="1" smtClean="0"/>
              <a:t>Adha</a:t>
            </a:r>
            <a:endParaRPr lang="en-US" dirty="0" smtClean="0"/>
          </a:p>
          <a:p>
            <a:r>
              <a:rPr lang="en-US" dirty="0" smtClean="0"/>
              <a:t>Feast of Sacrifice</a:t>
            </a:r>
          </a:p>
          <a:p>
            <a:r>
              <a:rPr lang="en-US" dirty="0" smtClean="0"/>
              <a:t>Abrahams willingness to</a:t>
            </a:r>
          </a:p>
          <a:p>
            <a:r>
              <a:rPr lang="en-US" dirty="0" smtClean="0"/>
              <a:t>Sacrifice his son to GOD</a:t>
            </a:r>
            <a:endParaRPr lang="en-US" dirty="0" smtClean="0"/>
          </a:p>
          <a:p>
            <a:pPr lvl="1"/>
            <a:r>
              <a:rPr lang="en-US" dirty="0" smtClean="0"/>
              <a:t>Celebration after Hajj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Days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85" y="1752600"/>
            <a:ext cx="414909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3429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6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Monotheism</a:t>
            </a:r>
          </a:p>
          <a:p>
            <a:r>
              <a:rPr lang="en-US" sz="3600" dirty="0" smtClean="0"/>
              <a:t>Muhammad is Allah’s messenger</a:t>
            </a:r>
          </a:p>
          <a:p>
            <a:r>
              <a:rPr lang="en-US" sz="3600" dirty="0" smtClean="0"/>
              <a:t>5 Pillars</a:t>
            </a:r>
          </a:p>
          <a:p>
            <a:pPr lvl="1"/>
            <a:r>
              <a:rPr lang="en-US" dirty="0" smtClean="0"/>
              <a:t>Shahadah – Claim Allah is your God and Muhammad is his messenger</a:t>
            </a:r>
          </a:p>
          <a:p>
            <a:pPr lvl="1"/>
            <a:r>
              <a:rPr lang="en-US" dirty="0" smtClean="0"/>
              <a:t>Salat</a:t>
            </a:r>
            <a:r>
              <a:rPr lang="en-US" dirty="0"/>
              <a:t> </a:t>
            </a:r>
            <a:r>
              <a:rPr lang="en-US" dirty="0" smtClean="0"/>
              <a:t>– Pray 5 times a day facing Mecca</a:t>
            </a:r>
          </a:p>
          <a:p>
            <a:pPr lvl="1"/>
            <a:r>
              <a:rPr lang="en-US" dirty="0" smtClean="0"/>
              <a:t>Zakat (alms giving) </a:t>
            </a:r>
            <a:r>
              <a:rPr lang="en-US" dirty="0" smtClean="0"/>
              <a:t>– Charity, give percentage to poor</a:t>
            </a:r>
          </a:p>
          <a:p>
            <a:pPr lvl="1"/>
            <a:r>
              <a:rPr lang="en-US" dirty="0" smtClean="0"/>
              <a:t>Siyam – Fast </a:t>
            </a:r>
            <a:r>
              <a:rPr lang="en-US" dirty="0" smtClean="0"/>
              <a:t>and self-control </a:t>
            </a:r>
            <a:r>
              <a:rPr lang="en-US" dirty="0" smtClean="0"/>
              <a:t>during the holy month of </a:t>
            </a:r>
            <a:r>
              <a:rPr lang="en-US" dirty="0" smtClean="0"/>
              <a:t>Ramadan</a:t>
            </a:r>
          </a:p>
          <a:p>
            <a:pPr lvl="1"/>
            <a:r>
              <a:rPr lang="en-US" dirty="0" smtClean="0"/>
              <a:t>Hajj – </a:t>
            </a:r>
            <a:r>
              <a:rPr lang="en-US" dirty="0" smtClean="0"/>
              <a:t>Pilgrimage to Mecca at least once </a:t>
            </a:r>
            <a:r>
              <a:rPr lang="en-US" dirty="0" smtClean="0"/>
              <a:t>in lifetime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Basic Beliefs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794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</TotalTime>
  <Words>124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Islam</vt:lpstr>
      <vt:lpstr>Founder</vt:lpstr>
      <vt:lpstr>Where/ When it Began</vt:lpstr>
      <vt:lpstr>Supreme Being/ God</vt:lpstr>
      <vt:lpstr>Place of Worship</vt:lpstr>
      <vt:lpstr>Sacred Books/ Texts</vt:lpstr>
      <vt:lpstr>Holy Days</vt:lpstr>
      <vt:lpstr>Basic Beliefs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Windows User</dc:creator>
  <cp:lastModifiedBy>Windows User</cp:lastModifiedBy>
  <cp:revision>9</cp:revision>
  <dcterms:created xsi:type="dcterms:W3CDTF">2015-02-23T14:56:55Z</dcterms:created>
  <dcterms:modified xsi:type="dcterms:W3CDTF">2015-02-24T15:41:28Z</dcterms:modified>
</cp:coreProperties>
</file>