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06666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Care to the Core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Variety Show</a:t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9CB9C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Monday April 23</a:t>
            </a:r>
            <a:endParaRPr/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97125" y="1152475"/>
            <a:ext cx="8993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4800">
                <a:solidFill>
                  <a:srgbClr val="20124D"/>
                </a:solidFill>
              </a:rPr>
              <a:t>This year we are combining the Dearborn Public Schools’ initiative, CARE TO THE CORE,  with our Variety Show.  </a:t>
            </a:r>
            <a:endParaRPr b="1" sz="4800">
              <a:solidFill>
                <a:srgbClr val="20124D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B6D7A8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this mean?</a:t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20124D"/>
                </a:solidFill>
              </a:rPr>
              <a:t>All acts will satisfy the theme, CARE TO THE CORE.   </a:t>
            </a:r>
            <a:endParaRPr b="1" sz="2400">
              <a:solidFill>
                <a:srgbClr val="20124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20124D"/>
                </a:solidFill>
              </a:rPr>
              <a:t>Songs and acts must have messages which focus on:</a:t>
            </a:r>
            <a:endParaRPr b="1" sz="2400">
              <a:solidFill>
                <a:srgbClr val="20124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20124D"/>
                </a:solidFill>
              </a:rPr>
              <a:t>                  Preventing Bullying </a:t>
            </a:r>
            <a:endParaRPr b="1" sz="2400">
              <a:solidFill>
                <a:srgbClr val="20124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20124D"/>
                </a:solidFill>
              </a:rPr>
              <a:t>                  Being an UPstander</a:t>
            </a:r>
            <a:endParaRPr b="1" sz="2400">
              <a:solidFill>
                <a:srgbClr val="20124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20124D"/>
                </a:solidFill>
              </a:rPr>
              <a:t>                  Showing Positive Self Esteem</a:t>
            </a:r>
            <a:endParaRPr b="1" sz="2400">
              <a:solidFill>
                <a:srgbClr val="20124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20124D"/>
                </a:solidFill>
              </a:rPr>
              <a:t>                  Building Community</a:t>
            </a:r>
            <a:endParaRPr b="1" sz="2400">
              <a:solidFill>
                <a:srgbClr val="20124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B4A7D6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123825"/>
            <a:ext cx="8520600" cy="89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 are looking for:</a:t>
            </a:r>
            <a:endParaRPr/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847725"/>
            <a:ext cx="8520600" cy="372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20124D"/>
                </a:solidFill>
              </a:rPr>
              <a:t>Performers for the skit: The Sneetches, by </a:t>
            </a:r>
            <a:r>
              <a:rPr b="1" lang="en" sz="2400">
                <a:solidFill>
                  <a:srgbClr val="20124D"/>
                </a:solidFill>
              </a:rPr>
              <a:t>Dr. Seuss</a:t>
            </a:r>
            <a:r>
              <a:rPr b="1" lang="en" sz="2400">
                <a:solidFill>
                  <a:srgbClr val="20124D"/>
                </a:solidFill>
              </a:rPr>
              <a:t>. Some speaking parts, many not speaking.</a:t>
            </a:r>
            <a:endParaRPr b="1" sz="2400">
              <a:solidFill>
                <a:srgbClr val="20124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20124D"/>
                </a:solidFill>
              </a:rPr>
              <a:t>Performers for the skit:   “My Eyes are Blue, My Eyes are Brown”.</a:t>
            </a:r>
            <a:endParaRPr b="1" sz="2400">
              <a:solidFill>
                <a:srgbClr val="20124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20124D"/>
                </a:solidFill>
              </a:rPr>
              <a:t>Individuals and groups singing, dancing, gymnastics, drumming, etc</a:t>
            </a:r>
            <a:endParaRPr b="1" sz="2400">
              <a:solidFill>
                <a:srgbClr val="20124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20124D"/>
                </a:solidFill>
              </a:rPr>
              <a:t>Students needed to help make the “set” for Sneetches.  (The Star</a:t>
            </a:r>
            <a:r>
              <a:rPr b="1" i="1" lang="en" sz="2400">
                <a:solidFill>
                  <a:srgbClr val="20124D"/>
                </a:solidFill>
              </a:rPr>
              <a:t>ON</a:t>
            </a:r>
            <a:r>
              <a:rPr b="1" lang="en" sz="2400">
                <a:solidFill>
                  <a:srgbClr val="20124D"/>
                </a:solidFill>
              </a:rPr>
              <a:t> and Star</a:t>
            </a:r>
            <a:r>
              <a:rPr b="1" i="1" lang="en" sz="2400">
                <a:solidFill>
                  <a:srgbClr val="20124D"/>
                </a:solidFill>
              </a:rPr>
              <a:t>OFF</a:t>
            </a:r>
            <a:r>
              <a:rPr b="1" lang="en" sz="2400">
                <a:solidFill>
                  <a:srgbClr val="20124D"/>
                </a:solidFill>
              </a:rPr>
              <a:t> machine.) </a:t>
            </a:r>
            <a:endParaRPr b="1" sz="2400">
              <a:solidFill>
                <a:srgbClr val="20124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A4C2F4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756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song suggestions, (but there are </a:t>
            </a:r>
            <a:r>
              <a:rPr lang="en" u="sng"/>
              <a:t>MANY</a:t>
            </a:r>
            <a:r>
              <a:rPr lang="en"/>
              <a:t> </a:t>
            </a:r>
            <a:r>
              <a:rPr lang="en"/>
              <a:t>more).</a:t>
            </a:r>
            <a:endParaRPr/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rgbClr val="20124D"/>
                </a:solidFill>
              </a:rPr>
              <a:t>This is Me</a:t>
            </a:r>
            <a:r>
              <a:rPr b="1" lang="en">
                <a:solidFill>
                  <a:srgbClr val="20124D"/>
                </a:solidFill>
              </a:rPr>
              <a:t>   from the Greatest Showman </a:t>
            </a:r>
            <a:endParaRPr b="1">
              <a:solidFill>
                <a:srgbClr val="20124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rgbClr val="20124D"/>
                </a:solidFill>
              </a:rPr>
              <a:t>Let it Go</a:t>
            </a:r>
            <a:r>
              <a:rPr b="1" lang="en">
                <a:solidFill>
                  <a:srgbClr val="20124D"/>
                </a:solidFill>
              </a:rPr>
              <a:t>   from Frozen                                    </a:t>
            </a:r>
            <a:r>
              <a:rPr b="1" lang="en" u="sng">
                <a:solidFill>
                  <a:srgbClr val="20124D"/>
                </a:solidFill>
              </a:rPr>
              <a:t>Who Says</a:t>
            </a:r>
            <a:r>
              <a:rPr b="1" lang="en">
                <a:solidFill>
                  <a:srgbClr val="20124D"/>
                </a:solidFill>
              </a:rPr>
              <a:t>   by Selena Gomez</a:t>
            </a:r>
            <a:endParaRPr b="1">
              <a:solidFill>
                <a:srgbClr val="20124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rgbClr val="20124D"/>
                </a:solidFill>
              </a:rPr>
              <a:t>Beautiful </a:t>
            </a:r>
            <a:r>
              <a:rPr b="1" lang="en">
                <a:solidFill>
                  <a:srgbClr val="20124D"/>
                </a:solidFill>
              </a:rPr>
              <a:t>by </a:t>
            </a:r>
            <a:r>
              <a:rPr b="1" lang="en">
                <a:solidFill>
                  <a:srgbClr val="20124D"/>
                </a:solidFill>
              </a:rPr>
              <a:t>Christina</a:t>
            </a:r>
            <a:r>
              <a:rPr b="1" lang="en">
                <a:solidFill>
                  <a:srgbClr val="20124D"/>
                </a:solidFill>
              </a:rPr>
              <a:t> Aguilera                      </a:t>
            </a:r>
            <a:r>
              <a:rPr b="1" lang="en" u="sng">
                <a:solidFill>
                  <a:srgbClr val="20124D"/>
                </a:solidFill>
              </a:rPr>
              <a:t>Mean Girls</a:t>
            </a:r>
            <a:r>
              <a:rPr b="1" lang="en">
                <a:solidFill>
                  <a:srgbClr val="20124D"/>
                </a:solidFill>
              </a:rPr>
              <a:t> by Rachel Crow</a:t>
            </a:r>
            <a:endParaRPr b="1">
              <a:solidFill>
                <a:srgbClr val="20124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rgbClr val="20124D"/>
                </a:solidFill>
              </a:rPr>
              <a:t>You’ve Got a Friend in Me</a:t>
            </a:r>
            <a:r>
              <a:rPr b="1" lang="en">
                <a:solidFill>
                  <a:srgbClr val="20124D"/>
                </a:solidFill>
              </a:rPr>
              <a:t>                              </a:t>
            </a:r>
            <a:r>
              <a:rPr b="1" lang="en" u="sng">
                <a:solidFill>
                  <a:srgbClr val="20124D"/>
                </a:solidFill>
              </a:rPr>
              <a:t>Roar</a:t>
            </a:r>
            <a:r>
              <a:rPr b="1" lang="en">
                <a:solidFill>
                  <a:srgbClr val="20124D"/>
                </a:solidFill>
              </a:rPr>
              <a:t> by Katy Perry</a:t>
            </a:r>
            <a:endParaRPr b="1">
              <a:solidFill>
                <a:srgbClr val="20124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rgbClr val="20124D"/>
                </a:solidFill>
              </a:rPr>
              <a:t>Mean</a:t>
            </a:r>
            <a:r>
              <a:rPr b="1" lang="en">
                <a:solidFill>
                  <a:srgbClr val="20124D"/>
                </a:solidFill>
              </a:rPr>
              <a:t>   by Taylor Swift</a:t>
            </a:r>
            <a:r>
              <a:rPr b="1" lang="en">
                <a:solidFill>
                  <a:srgbClr val="20124D"/>
                </a:solidFill>
              </a:rPr>
              <a:t>                                     </a:t>
            </a:r>
            <a:r>
              <a:rPr b="1" lang="en" u="sng">
                <a:solidFill>
                  <a:srgbClr val="20124D"/>
                </a:solidFill>
              </a:rPr>
              <a:t>Hey Bully</a:t>
            </a:r>
            <a:r>
              <a:rPr b="1" lang="en">
                <a:solidFill>
                  <a:srgbClr val="20124D"/>
                </a:solidFill>
              </a:rPr>
              <a:t> by Morgan Frazier.</a:t>
            </a:r>
            <a:endParaRPr b="1">
              <a:solidFill>
                <a:srgbClr val="20124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rgbClr val="20124D"/>
                </a:solidFill>
              </a:rPr>
              <a:t>Wind Beneath My Wings</a:t>
            </a:r>
            <a:r>
              <a:rPr b="1" lang="en">
                <a:solidFill>
                  <a:srgbClr val="20124D"/>
                </a:solidFill>
              </a:rPr>
              <a:t>  by Whitney Houston</a:t>
            </a:r>
            <a:endParaRPr b="1">
              <a:solidFill>
                <a:srgbClr val="20124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20124D"/>
                </a:solidFill>
              </a:rPr>
              <a:t> </a:t>
            </a:r>
            <a:endParaRPr b="1">
              <a:solidFill>
                <a:srgbClr val="20124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>
              <a:solidFill>
                <a:srgbClr val="20124D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C27BA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0"/>
            <a:ext cx="8520600" cy="101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Important Dates   (page 1)</a:t>
            </a:r>
            <a:endParaRPr sz="1800"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542925"/>
            <a:ext cx="8520600" cy="402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20124D"/>
                </a:solidFill>
              </a:rPr>
              <a:t>Monday, March 26,  </a:t>
            </a:r>
            <a:r>
              <a:rPr b="1" lang="en" sz="3000">
                <a:solidFill>
                  <a:srgbClr val="20124D"/>
                </a:solidFill>
              </a:rPr>
              <a:t>applications for participation due to Ms. Dowgiallo.  (Applications will include a “script” to read if you want to try out for either of the speaking parts in the skits or as the emcee.)  </a:t>
            </a:r>
            <a:endParaRPr b="1" sz="3000">
              <a:solidFill>
                <a:srgbClr val="20124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20124D"/>
                </a:solidFill>
              </a:rPr>
              <a:t>Non speaking “Sneetches” parts need a permission slip too.</a:t>
            </a:r>
            <a:endParaRPr b="1" sz="3000">
              <a:solidFill>
                <a:srgbClr val="20124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20124D"/>
                </a:solidFill>
              </a:rPr>
              <a:t>Wednesday, March 28, auditions after school.  You must bring your own </a:t>
            </a:r>
            <a:r>
              <a:rPr b="1" lang="en" sz="3000">
                <a:solidFill>
                  <a:srgbClr val="20124D"/>
                </a:solidFill>
              </a:rPr>
              <a:t>accompaniment</a:t>
            </a:r>
            <a:r>
              <a:rPr b="1" lang="en" sz="3000">
                <a:solidFill>
                  <a:srgbClr val="20124D"/>
                </a:solidFill>
              </a:rPr>
              <a:t>.</a:t>
            </a:r>
            <a:endParaRPr b="1" sz="3000">
              <a:solidFill>
                <a:srgbClr val="20124D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C27BA0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95250"/>
            <a:ext cx="8520600" cy="92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C343D"/>
                </a:solidFill>
              </a:rPr>
              <a:t>(</a:t>
            </a:r>
            <a:r>
              <a:rPr lang="en" sz="1800">
                <a:solidFill>
                  <a:srgbClr val="0C343D"/>
                </a:solidFill>
              </a:rPr>
              <a:t>Important Dates continued.)</a:t>
            </a:r>
            <a:endParaRPr sz="1800">
              <a:solidFill>
                <a:srgbClr val="0C343D"/>
              </a:solidFill>
            </a:endParaRP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428625"/>
            <a:ext cx="8520600" cy="414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20124D"/>
                </a:solidFill>
              </a:rPr>
              <a:t>April 10-13 and 16-19   Rehearsals will vary according to which act you’re in, but you should plan to be available ALL these days, before school AND after school.</a:t>
            </a:r>
            <a:endParaRPr b="1" sz="3000">
              <a:solidFill>
                <a:srgbClr val="20124D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20124D"/>
                </a:solidFill>
              </a:rPr>
              <a:t>April 23    Before school to do a final dress rehearsal at 7:00AM</a:t>
            </a:r>
            <a:endParaRPr b="1" sz="3000">
              <a:solidFill>
                <a:srgbClr val="20124D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20124D"/>
                </a:solidFill>
              </a:rPr>
              <a:t>April 23     Performance Date during school hours</a:t>
            </a:r>
            <a:endParaRPr b="1" sz="3000">
              <a:solidFill>
                <a:srgbClr val="20124D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